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46.xml" ContentType="application/vnd.openxmlformats-officedocument.presentationml.tags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>
  <p:sldMasterIdLst>
    <p:sldMasterId id="2147483741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6" r:id="rId10"/>
    <p:sldId id="307" r:id="rId11"/>
    <p:sldId id="264" r:id="rId12"/>
    <p:sldId id="265" r:id="rId13"/>
    <p:sldId id="266" r:id="rId14"/>
    <p:sldId id="267" r:id="rId15"/>
    <p:sldId id="270" r:id="rId16"/>
    <p:sldId id="271" r:id="rId17"/>
    <p:sldId id="273" r:id="rId18"/>
    <p:sldId id="30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embeddedFontLst>
    <p:embeddedFont>
      <p:font typeface="標楷體" pitchFamily="65" charset="-12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Wingdings 2" pitchFamily="18" charset="2"/>
      <p:regular r:id="rId59"/>
    </p:embeddedFont>
    <p:embeddedFont>
      <p:font typeface="Tw Cen MT" pitchFamily="34" charset="0"/>
      <p:regular r:id="rId60"/>
      <p:bold r:id="rId61"/>
      <p:italic r:id="rId62"/>
      <p:boldItalic r:id="rId63"/>
    </p:embeddedFont>
    <p:embeddedFont>
      <p:font typeface="Tahoma" pitchFamily="34" charset="0"/>
      <p:regular r:id="rId64"/>
      <p:bold r:id="rId65"/>
    </p:embeddedFont>
    <p:embeddedFont>
      <p:font typeface="微軟正黑體" pitchFamily="34" charset="-120"/>
      <p:regular r:id="rId66"/>
      <p:bold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678"/>
    <a:srgbClr val="0096FF"/>
    <a:srgbClr val="56B286"/>
    <a:srgbClr val="00FF00"/>
    <a:srgbClr val="0000FF"/>
    <a:srgbClr val="7F7F7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57" autoAdjust="0"/>
    <p:restoredTop sz="99803" autoAdjust="0"/>
  </p:normalViewPr>
  <p:slideViewPr>
    <p:cSldViewPr>
      <p:cViewPr>
        <p:scale>
          <a:sx n="66" d="100"/>
          <a:sy n="66" d="100"/>
        </p:scale>
        <p:origin x="-1320" y="-102"/>
      </p:cViewPr>
      <p:guideLst>
        <p:guide orient="horz" pos="2160"/>
        <p:guide pos="288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76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3EF3B2FA-ADA9-4ECB-B84D-36D73706A2C8}" type="datetimeFigureOut">
              <a:rPr lang="zh-TW" altLang="en-US"/>
              <a:pPr/>
              <a:t>2014/1/10</a:t>
            </a:fld>
            <a:endParaRPr lang="en-US" altLang="zh-TW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DB03BA4F-0CF3-4D42-ACED-B9C1D8ABC46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51B2D5-B3D2-451E-B6EC-8B657545703F}" type="datetimeFigureOut">
              <a:rPr lang="en-US"/>
              <a:pPr>
                <a:defRPr/>
              </a:pPr>
              <a:t>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B20A61F-F6BE-4472-B717-E1D0198B0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7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1773238"/>
            <a:ext cx="533400" cy="71437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19" tIns="45710" rIns="91419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590550" y="1773238"/>
            <a:ext cx="8553450" cy="71437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19" tIns="45710" rIns="91419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30"/>
          <p:cNvSpPr>
            <a:spLocks noChangeArrowheads="1"/>
          </p:cNvSpPr>
          <p:nvPr userDrawn="1"/>
        </p:nvSpPr>
        <p:spPr bwMode="auto">
          <a:xfrm>
            <a:off x="971550" y="0"/>
            <a:ext cx="79216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ctr" fontAlgn="ctr"/>
            <a:r>
              <a:rPr lang="zh-TW" altLang="en-US" sz="3200" b="1">
                <a:latin typeface="Tahoma" pitchFamily="34" charset="0"/>
                <a:ea typeface="微軟正黑體" pitchFamily="34" charset="-120"/>
              </a:rPr>
              <a:t>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國 立 水 里 高 級 商 工 職 業 學 校</a:t>
            </a:r>
            <a:r>
              <a:rPr lang="en-US" altLang="zh-TW" sz="1600" b="1" u="sng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1600" b="1" u="sng">
                <a:latin typeface="Times New Roman" pitchFamily="18" charset="0"/>
                <a:ea typeface="標楷體" pitchFamily="65" charset="-120"/>
              </a:rPr>
              <a:t>National   Shui-Li   Vocational  High  School  of Commerce and Industry</a:t>
            </a:r>
          </a:p>
        </p:txBody>
      </p:sp>
      <p:pic>
        <p:nvPicPr>
          <p:cNvPr id="7" name="Picture 7" descr="shuili-logo-small"/>
          <p:cNvPicPr>
            <a:picLocks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74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276475"/>
            <a:ext cx="5399088" cy="3814763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vert="horz" wrap="square" anchor="ctr" anchorCtr="1">
            <a:normAutofit/>
          </a:bodyPr>
          <a:lstStyle>
            <a:lvl1pPr algn="l" rtl="0" eaLnBrk="1" latinLnBrk="0" hangingPunct="1">
              <a:buNone/>
              <a:defRPr/>
            </a:lvl1pPr>
            <a:lvl2pPr algn="l" rtl="0" eaLnBrk="1" latinLnBrk="0" hangingPunct="1">
              <a:buNone/>
              <a:defRPr/>
            </a:lvl2pPr>
            <a:lvl3pPr algn="l" rtl="0" eaLnBrk="1" latinLnBrk="0" hangingPunct="1">
              <a:buNone/>
              <a:defRPr/>
            </a:lvl3pPr>
            <a:lvl4pPr algn="l" rtl="0" eaLnBrk="1" latinLnBrk="0" hangingPunct="1">
              <a:buNone/>
              <a:defRPr/>
            </a:lvl4pPr>
            <a:lvl5pPr algn="l" rtl="0" eaLnBrk="1" latinLnBrk="0" hangingPunct="1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開訓式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Documents and Settings\jyfu\桌面\102國中\1020904\P10100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17671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電壓表、電流表、三用電表、瓦特表的使用及接線，開關、插座及器具的裝置，分電盤組裝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 descr="C:\Documents and Settings\jyfu\桌面\102國中\1020918\P101000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C:\Documents and Settings\jyfu\桌面\102國中\1020925\P101001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57158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 descr="C:\Documents and Settings\jyfu\桌面\102國中\1020925\P101001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 descr="C:\Documents and Settings\jyfu\桌面\102國中\1021002\P101001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 descr="C:\Documents and Settings\jyfu\桌面\102國中\1021002\P101001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286520"/>
            <a:ext cx="43195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66" name="Picture 2" descr="C:\Documents and Settings\jyfu\桌面\102國中\1021016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00034" y="6286520"/>
            <a:ext cx="43195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0" name="Picture 2" descr="C:\Documents and Settings\jyfu\桌面\102國中\1021016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6072206"/>
            <a:ext cx="446246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認識作業系統、硬碟</a:t>
            </a:r>
            <a:endParaRPr kumimoji="0" lang="en-US" altLang="zh-TW" sz="2400" b="1" dirty="0" smtClean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規劃、安裝系統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38" name="Picture 2" descr="C:\Documents and Settings\jyfu\桌面\102國中\1021023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6072206"/>
            <a:ext cx="446246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認識作業系統、硬碟</a:t>
            </a:r>
            <a:endParaRPr kumimoji="0" lang="en-US" altLang="zh-TW" sz="2400" b="1" dirty="0" smtClean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規劃、安裝系統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Documents and Settings\jyfu\桌面\102國中\1021023\P101000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00034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自由軟體認識與使用（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Gnu/Linux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2" name="Picture 2" descr="C:\Documents and Settings\jyfu\桌面\102國中\1021023\P10100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748084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開訓式 國中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C:\Documents and Settings\jyfu\桌面\102國中\1020904\P10100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85992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自由軟體認識與使用（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Gnu/Linux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6" name="Picture 2" descr="C:\Documents and Settings\jyfu\桌面\102國中\1021030\100OLYMP\P101000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38909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應用實務（電腦硬體組裝、電腦硬體故障排除）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1" name="Picture 3" descr="C:\Documents and Settings\jyfu\桌面\102國中\1021031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8909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應用實務（電腦硬體組裝、電腦硬體故障排除）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4" name="Picture 2" descr="C:\Documents and Settings\jyfu\桌面\102國中\1021031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143645"/>
            <a:ext cx="389096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組裝實務（電腦硬體組裝、電腦硬體故障排除）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58" name="Picture 2" descr="C:\Documents and Settings\jyfu\桌面\102國中\1021113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143645"/>
            <a:ext cx="389096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組裝實務（電腦硬體組裝、電腦硬體故障排除）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482" name="Picture 2" descr="C:\Documents and Settings\jyfu\桌面\102國中\1021113\P101000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86520"/>
            <a:ext cx="392909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電腦組織架構與基本原理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506" name="Picture 2" descr="C:\Documents and Settings\jyfu\桌面\102國中\1021120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56714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86520"/>
            <a:ext cx="392909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電腦組織架構與基本原理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2530" name="Picture 2" descr="C:\Documents and Settings\jyfu\桌面\102國中\1021120\P101000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214554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27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14348" y="6143645"/>
            <a:ext cx="338455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工業配線簡介、器具裝配、元件符號識別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555" name="Picture 3" descr="C:\Documents and Settings\jyfu\桌面\102國中\1021127\P101004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A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27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85786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工業配線簡介、器具裝配、元件符號識別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578" name="Picture 2" descr="C:\Documents and Settings\jyfu\桌面\102國中\1021127\P101005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A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857224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配線原則解說、基礎控制電路實作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602" name="Picture 2" descr="C:\Documents and Settings\jyfu\桌面\102國中\1021204\P101002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748084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 國中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Documents and Settings\jyfu\桌面\102國中\1020904\P1010018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14480" y="2214554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000100" y="6143643"/>
            <a:ext cx="3384550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配線原則解說、基礎控制電路實作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626" name="Picture 2" descr="C:\Documents and Settings\jyfu\桌面\102國中\1021204\P101002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9243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143644"/>
            <a:ext cx="3962398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電動機起動停止控制、單相感應電動機正逆轉控制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7650" name="Picture 2" descr="C:\Documents and Settings\jyfu\桌面\102國中\1021211\P101008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00034" y="6143644"/>
            <a:ext cx="3962398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電動機起動停止控制、單相感應電動機正逆轉控制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674" name="Picture 2" descr="C:\Documents and Settings\jyfu\桌面\102國中\1021211\P101009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56714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00034" y="6072206"/>
            <a:ext cx="36433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感應電動機手動順序控制、多處起動停止控制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9698" name="Picture 2" descr="C:\Documents and Settings\jyfu\桌面\102國中\1021218\P101000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00034" y="6072206"/>
            <a:ext cx="36433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感應電動機手動順序控制、多處起動停止控制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2" name="Picture 2" descr="C:\Documents and Settings\jyfu\桌面\102國中\1021218\P10100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000628" y="6264275"/>
            <a:ext cx="360362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電動機寸動控制、三相感應機起動控制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6" name="Picture 2" descr="C:\Documents and Settings\jyfu\桌面\102國中\1021225\P101012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14348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電動機寸動控制、三相感應機起動控制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770" name="Picture 2" descr="C:\Documents and Settings\jyfu\桌面\102國中\1021225\P101012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28596" y="6264275"/>
            <a:ext cx="38163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課程複習及心得選寫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3794" name="Picture 2" descr="C:\Documents and Settings\jyfu\桌面\102國中\1030108\P101001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00034" y="6264275"/>
            <a:ext cx="38163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課程複習及心得選寫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4818" name="Picture 2" descr="C:\Documents and Settings\jyfu\桌面\102國中\1030108\P101001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9939" name="Picture 3" descr="C:\Documents and Settings\jyfu\桌面\102國中\1030108\P101005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67664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 教業組長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2" descr="C:\Documents and Settings\jyfu\桌面\102國中\1020904\P101002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85992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0962" name="Picture 2" descr="C:\Documents and Settings\jyfu\桌面\102國中\1030108\P101006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57158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1986" name="Picture 2" descr="C:\Documents and Settings\jyfu\桌面\102國中\1030108\P101006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3010" name="Picture 2" descr="C:\Documents and Settings\jyfu\桌面\102國中\1030108\P101007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2" name="Picture 2" descr="C:\Documents and Settings\jyfu\桌面\102國中\1030108\P10101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66" name="Picture 2" descr="C:\Documents and Settings\jyfu\桌面\102國中\1030108\P101010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7890" name="Picture 2" descr="C:\Documents and Settings\jyfu\桌面\102國中\1030108\P10101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7106" name="Picture 2" descr="C:\Documents and Settings\jyfu\桌面\102國中\1030108\P101011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8130" name="Picture 2" descr="C:\Documents and Settings\jyfu\桌面\102國中\1030108\P10101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9154" name="Picture 2" descr="C:\Documents and Settings\jyfu\桌面\102國中\1030108\P101011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8572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50178" name="Picture 2" descr="C:\Documents and Settings\jyfu\桌面\102國中\1030108\P101012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8572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143644"/>
            <a:ext cx="453390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業式；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職業道德與工作倫理、電機器具及電機設備介紹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Documents and Settings\jyfu\桌面\102國中\1020904\P101002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51202" name="Picture 2" descr="C:\Documents and Settings\jyfu\桌面\102國中\1030108\P101003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5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428596" y="6143644"/>
            <a:ext cx="453390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業式；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職業道德與工作倫理、電機器具及電機設備介紹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Documents and Settings\jyfu\桌面\102國中\1020904\P101002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786314" y="6264275"/>
            <a:ext cx="381793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31958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室內配線的工作安全、基本應用、工具的認識使用、認識絕緣導線、導線連接處理、壓接及絕緣處理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Documents and Settings\jyfu\桌面\102國中\1020911\P10100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3195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室內配線的工作安全、基本應用、工具的認識使用、認識絕緣導線、導線連接處理、壓接及絕緣處理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C:\Documents and Settings\jyfu\桌面\102國中\1020911\P101001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786314" y="6264275"/>
            <a:ext cx="381793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417671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電壓表、電流表、三用電表、瓦特表的使用及接線，開關、插座及器具的裝置，分電盤組裝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C:\Documents and Settings\jyfu\桌面\102國中\1020918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_Medi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PresentationFormat>如螢幕大小 (4:3)</PresentationFormat>
  <Paragraphs>252</Paragraphs>
  <Slides>50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1" baseType="lpstr">
      <vt:lpstr>Arial</vt:lpstr>
      <vt:lpstr>新細明體</vt:lpstr>
      <vt:lpstr>標楷體</vt:lpstr>
      <vt:lpstr>Times New Roman</vt:lpstr>
      <vt:lpstr>Wingdings</vt:lpstr>
      <vt:lpstr>Calibri</vt:lpstr>
      <vt:lpstr>Wingdings 2</vt:lpstr>
      <vt:lpstr>Tw Cen MT</vt:lpstr>
      <vt:lpstr>Tahoma</vt:lpstr>
      <vt:lpstr>微軟正黑體</vt:lpstr>
      <vt:lpstr>1_Median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revision>13</cp:revision>
  <dcterms:modified xsi:type="dcterms:W3CDTF">2014-01-10T08:43:29Z</dcterms:modified>
</cp:coreProperties>
</file>