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86" r:id="rId6"/>
    <p:sldId id="262" r:id="rId7"/>
    <p:sldId id="287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83" r:id="rId20"/>
    <p:sldId id="284" r:id="rId21"/>
    <p:sldId id="285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C895A9-199F-47EA-BA5A-D6C1ECB54E9D}" type="datetimeFigureOut">
              <a:rPr lang="zh-TW" altLang="en-US" smtClean="0"/>
              <a:t>2014/3/14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6DFA0D-DB44-44AA-A969-2BC3A5160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時間：</a:t>
            </a:r>
            <a:r>
              <a:rPr lang="en-US" altLang="zh-TW" sz="4000" dirty="0" smtClean="0">
                <a:solidFill>
                  <a:srgbClr val="002060"/>
                </a:solidFill>
              </a:rPr>
              <a:t>102</a:t>
            </a:r>
            <a:r>
              <a:rPr lang="zh-TW" altLang="en-US" sz="4000" dirty="0" smtClean="0">
                <a:solidFill>
                  <a:srgbClr val="002060"/>
                </a:solidFill>
              </a:rPr>
              <a:t>年</a:t>
            </a:r>
            <a:r>
              <a:rPr lang="en-US" altLang="zh-TW" sz="4000" dirty="0" smtClean="0">
                <a:solidFill>
                  <a:srgbClr val="002060"/>
                </a:solidFill>
              </a:rPr>
              <a:t>5</a:t>
            </a:r>
            <a:r>
              <a:rPr lang="zh-TW" altLang="en-US" sz="4000" dirty="0" smtClean="0">
                <a:solidFill>
                  <a:srgbClr val="002060"/>
                </a:solidFill>
              </a:rPr>
              <a:t>月</a:t>
            </a:r>
            <a:r>
              <a:rPr lang="en-US" altLang="zh-TW" sz="4000" dirty="0" smtClean="0">
                <a:solidFill>
                  <a:srgbClr val="002060"/>
                </a:solidFill>
              </a:rPr>
              <a:t>10</a:t>
            </a:r>
            <a:r>
              <a:rPr lang="zh-TW" altLang="en-US" sz="4000" dirty="0" smtClean="0">
                <a:solidFill>
                  <a:srgbClr val="002060"/>
                </a:solidFill>
              </a:rPr>
              <a:t>日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地點：水里商工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南投縣</a:t>
            </a:r>
            <a:r>
              <a:rPr lang="en-US" altLang="zh-TW" dirty="0">
                <a:latin typeface="+mj-ea"/>
              </a:rPr>
              <a:t>101</a:t>
            </a:r>
            <a:r>
              <a:rPr lang="zh-TW" altLang="en-US" dirty="0">
                <a:latin typeface="+mj-ea"/>
              </a:rPr>
              <a:t>學年度國中技藝教育學程</a:t>
            </a:r>
            <a:r>
              <a:rPr lang="zh-TW" altLang="en-US" dirty="0" smtClean="0">
                <a:latin typeface="+mj-ea"/>
              </a:rPr>
              <a:t>競賽</a:t>
            </a:r>
            <a:r>
              <a:rPr lang="en-US" altLang="zh-TW" dirty="0" smtClean="0">
                <a:latin typeface="+mj-ea"/>
              </a:rPr>
              <a:t>-</a:t>
            </a:r>
            <a:r>
              <a:rPr lang="zh-TW" altLang="en-US" dirty="0" smtClean="0">
                <a:latin typeface="+mj-ea"/>
              </a:rPr>
              <a:t>電機與電子職群</a:t>
            </a:r>
            <a:endParaRPr lang="zh-TW" altLang="en-US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609904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82727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監</a:t>
            </a:r>
            <a:r>
              <a:rPr lang="zh-TW" altLang="en-US" dirty="0" smtClean="0">
                <a:solidFill>
                  <a:srgbClr val="002060"/>
                </a:solidFill>
              </a:rPr>
              <a:t>評檢閱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4282" y="5929330"/>
            <a:ext cx="8534400" cy="92867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監評測試功能性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監評測試功能性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82727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監評測試功能性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4282" y="609904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選手報到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7158" y="609904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監評測試功能性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術科成績計算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校長、王主任、許主任訪視學科考場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82727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學科預備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學科考試中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4282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隨隊教師報到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609904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抽岡位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抽岡位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檢查器材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9717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6000768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檢查器材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79236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5786454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說明競賽規則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9951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34400" cy="7589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競賽中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104</Words>
  <Application>Microsoft Office PowerPoint</Application>
  <PresentationFormat>如螢幕大小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市鎮</vt:lpstr>
      <vt:lpstr>南投縣101學年度國中技藝教育學程競賽-電機與電子職群</vt:lpstr>
      <vt:lpstr>選手報到</vt:lpstr>
      <vt:lpstr>隨隊教師報到</vt:lpstr>
      <vt:lpstr>抽岡位</vt:lpstr>
      <vt:lpstr>抽岡位</vt:lpstr>
      <vt:lpstr>檢查器材</vt:lpstr>
      <vt:lpstr>檢查器材</vt:lpstr>
      <vt:lpstr>說明競賽規則</vt:lpstr>
      <vt:lpstr>競賽中</vt:lpstr>
      <vt:lpstr>競賽中</vt:lpstr>
      <vt:lpstr>競賽中</vt:lpstr>
      <vt:lpstr>競賽中</vt:lpstr>
      <vt:lpstr>競賽中</vt:lpstr>
      <vt:lpstr>監評檢閱</vt:lpstr>
      <vt:lpstr>競賽中</vt:lpstr>
      <vt:lpstr>競賽中</vt:lpstr>
      <vt:lpstr>監評測試功能性</vt:lpstr>
      <vt:lpstr>監評測試功能性</vt:lpstr>
      <vt:lpstr>監評測試功能性</vt:lpstr>
      <vt:lpstr>監評測試功能性</vt:lpstr>
      <vt:lpstr>術科成績計算</vt:lpstr>
      <vt:lpstr>校長、王主任、許主任訪視學科考場</vt:lpstr>
      <vt:lpstr>學科預備</vt:lpstr>
      <vt:lpstr>學科考試中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南投縣101學年度國中技藝教育學程競賽-電機與電子職群</dc:title>
  <dc:creator>user</dc:creator>
  <cp:lastModifiedBy>user</cp:lastModifiedBy>
  <cp:revision>4</cp:revision>
  <dcterms:created xsi:type="dcterms:W3CDTF">2014-03-14T06:06:28Z</dcterms:created>
  <dcterms:modified xsi:type="dcterms:W3CDTF">2014-03-14T06:39:29Z</dcterms:modified>
</cp:coreProperties>
</file>