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41.xml" ContentType="application/vnd.openxmlformats-officedocument.presentationml.notesSlide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notesSlides/notesSlide42.xml" ContentType="application/vnd.openxmlformats-officedocument.presentationml.notesSlide+xml"/>
  <Override PartName="/ppt/tags/tag46.xml" ContentType="application/vnd.openxmlformats-officedocument.presentationml.tags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40.xml" ContentType="application/vnd.openxmlformats-officedocument.presentationml.notesSlide+xml"/>
  <Override PartName="/ppt/tags/tag44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notesSlides/notesSlide44.xml" ContentType="application/vnd.openxmlformats-officedocument.presentationml.notesSlide+xml"/>
  <Override PartName="/ppt/tags/tag48.xml" ContentType="application/vnd.openxmlformats-officedocument.presentationml.tags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>
  <p:sldMasterIdLst>
    <p:sldMasterId id="2147483741" r:id="rId1"/>
  </p:sldMasterIdLst>
  <p:notesMasterIdLst>
    <p:notesMasterId r:id="rId52"/>
  </p:notesMasterIdLst>
  <p:handoutMasterIdLst>
    <p:handoutMasterId r:id="rId53"/>
  </p:handoutMasterIdLst>
  <p:sldIdLst>
    <p:sldId id="402" r:id="rId2"/>
    <p:sldId id="403" r:id="rId3"/>
    <p:sldId id="404" r:id="rId4"/>
    <p:sldId id="405" r:id="rId5"/>
    <p:sldId id="355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6" r:id="rId25"/>
    <p:sldId id="377" r:id="rId26"/>
    <p:sldId id="378" r:id="rId27"/>
    <p:sldId id="379" r:id="rId28"/>
    <p:sldId id="380" r:id="rId29"/>
    <p:sldId id="406" r:id="rId30"/>
    <p:sldId id="407" r:id="rId31"/>
    <p:sldId id="381" r:id="rId32"/>
    <p:sldId id="382" r:id="rId33"/>
    <p:sldId id="383" r:id="rId34"/>
    <p:sldId id="384" r:id="rId35"/>
    <p:sldId id="387" r:id="rId36"/>
    <p:sldId id="388" r:id="rId37"/>
    <p:sldId id="389" r:id="rId38"/>
    <p:sldId id="408" r:id="rId39"/>
    <p:sldId id="390" r:id="rId40"/>
    <p:sldId id="391" r:id="rId41"/>
    <p:sldId id="392" r:id="rId42"/>
    <p:sldId id="393" r:id="rId43"/>
    <p:sldId id="394" r:id="rId44"/>
    <p:sldId id="395" r:id="rId45"/>
    <p:sldId id="396" r:id="rId46"/>
    <p:sldId id="397" r:id="rId47"/>
    <p:sldId id="398" r:id="rId48"/>
    <p:sldId id="399" r:id="rId49"/>
    <p:sldId id="400" r:id="rId50"/>
    <p:sldId id="401" r:id="rId51"/>
  </p:sldIdLst>
  <p:sldSz cx="9144000" cy="6858000" type="screen4x3"/>
  <p:notesSz cx="6858000" cy="9144000"/>
  <p:embeddedFontLst>
    <p:embeddedFont>
      <p:font typeface="標楷體" pitchFamily="65" charset="-120"/>
      <p:regular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Wingdings 2" pitchFamily="18" charset="2"/>
      <p:regular r:id="rId59"/>
    </p:embeddedFont>
    <p:embeddedFont>
      <p:font typeface="Tw Cen MT" pitchFamily="34" charset="0"/>
      <p:regular r:id="rId60"/>
      <p:bold r:id="rId61"/>
      <p:italic r:id="rId62"/>
      <p:boldItalic r:id="rId63"/>
    </p:embeddedFont>
    <p:embeddedFont>
      <p:font typeface="Tahoma" pitchFamily="34" charset="0"/>
      <p:regular r:id="rId64"/>
      <p:bold r:id="rId65"/>
    </p:embeddedFont>
    <p:embeddedFont>
      <p:font typeface="微軟正黑體" pitchFamily="34" charset="-120"/>
      <p:regular r:id="rId66"/>
      <p:bold r:id="rId6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0678"/>
    <a:srgbClr val="0096FF"/>
    <a:srgbClr val="56B286"/>
    <a:srgbClr val="00FF00"/>
    <a:srgbClr val="0000FF"/>
    <a:srgbClr val="7F7F7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794" autoAdjust="0"/>
    <p:restoredTop sz="87794" autoAdjust="0"/>
  </p:normalViewPr>
  <p:slideViewPr>
    <p:cSldViewPr>
      <p:cViewPr>
        <p:scale>
          <a:sx n="66" d="100"/>
          <a:sy n="66" d="100"/>
        </p:scale>
        <p:origin x="-1392" y="-108"/>
      </p:cViewPr>
      <p:guideLst>
        <p:guide orient="horz" pos="2160"/>
        <p:guide pos="2880"/>
        <p:guide pos="4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164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w Cen MT" pitchFamily="34" charset="0"/>
              </a:defRPr>
            </a:lvl1pPr>
          </a:lstStyle>
          <a:p>
            <a:endParaRPr lang="en-US" altLang="zh-TW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w Cen MT" pitchFamily="34" charset="0"/>
              </a:defRPr>
            </a:lvl1pPr>
          </a:lstStyle>
          <a:p>
            <a:fld id="{3EF3B2FA-ADA9-4ECB-B84D-36D73706A2C8}" type="datetimeFigureOut">
              <a:rPr lang="zh-TW" altLang="en-US"/>
              <a:pPr/>
              <a:t>2014/1/10</a:t>
            </a:fld>
            <a:endParaRPr lang="en-US" altLang="zh-TW"/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w Cen MT" pitchFamily="34" charset="0"/>
              </a:defRPr>
            </a:lvl1pPr>
          </a:lstStyle>
          <a:p>
            <a:endParaRPr lang="en-US" altLang="zh-TW"/>
          </a:p>
        </p:txBody>
      </p:sp>
      <p:sp>
        <p:nvSpPr>
          <p:cNvPr id="132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w Cen MT" pitchFamily="34" charset="0"/>
              </a:defRPr>
            </a:lvl1pPr>
          </a:lstStyle>
          <a:p>
            <a:fld id="{DB03BA4F-0CF3-4D42-ACED-B9C1D8ABC46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151B2D5-B3D2-451E-B6EC-8B657545703F}" type="datetimeFigureOut">
              <a:rPr lang="en-US"/>
              <a:pPr>
                <a:defRPr/>
              </a:pPr>
              <a:t>1/10/2014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7B20A61F-F6BE-4472-B717-E1D0198B0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54DEC6-30DF-4507-8F84-97092843C14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7 - Dra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1773238"/>
            <a:ext cx="533400" cy="71437"/>
          </a:xfrm>
          <a:prstGeom prst="rect">
            <a:avLst/>
          </a:prstGeom>
          <a:solidFill>
            <a:schemeClr val="accent2"/>
          </a:solidFill>
          <a:ln w="50800" cap="rnd" cmpd="dbl" algn="ctr">
            <a:noFill/>
            <a:miter lim="800000"/>
            <a:headEnd/>
            <a:tailEnd/>
          </a:ln>
        </p:spPr>
        <p:txBody>
          <a:bodyPr lIns="91419" tIns="45710" rIns="91419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590550" y="1773238"/>
            <a:ext cx="8553450" cy="71437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miter lim="800000"/>
            <a:headEnd/>
            <a:tailEnd/>
          </a:ln>
        </p:spPr>
        <p:txBody>
          <a:bodyPr lIns="91419" tIns="45710" rIns="91419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Rectangle 30"/>
          <p:cNvSpPr>
            <a:spLocks noChangeArrowheads="1"/>
          </p:cNvSpPr>
          <p:nvPr userDrawn="1"/>
        </p:nvSpPr>
        <p:spPr bwMode="auto">
          <a:xfrm>
            <a:off x="971550" y="0"/>
            <a:ext cx="79216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10" rIns="91419" bIns="45710">
            <a:spAutoFit/>
          </a:bodyPr>
          <a:lstStyle/>
          <a:p>
            <a:pPr algn="ctr" fontAlgn="ctr"/>
            <a:r>
              <a:rPr lang="zh-TW" altLang="en-US" sz="3200" b="1">
                <a:latin typeface="Tahoma" pitchFamily="34" charset="0"/>
                <a:ea typeface="微軟正黑體" pitchFamily="34" charset="-120"/>
              </a:rPr>
              <a:t> </a:t>
            </a: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國 立 水 里 高 級 商 工 職 業 學 校</a:t>
            </a:r>
            <a:r>
              <a:rPr lang="en-US" altLang="zh-TW" sz="1600" b="1" u="sng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1600" b="1" u="sng">
                <a:latin typeface="Times New Roman" pitchFamily="18" charset="0"/>
                <a:ea typeface="標楷體" pitchFamily="65" charset="-120"/>
              </a:rPr>
              <a:t>National   Shui-Li   Vocational  High  School  of Commerce and Industry</a:t>
            </a:r>
          </a:p>
        </p:txBody>
      </p:sp>
      <p:pic>
        <p:nvPicPr>
          <p:cNvPr id="7" name="Picture 7" descr="shuili-logo-small"/>
          <p:cNvPicPr>
            <a:picLocks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74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1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2276475"/>
            <a:ext cx="5399088" cy="3814763"/>
          </a:xfrm>
          <a:prstGeom prst="rect">
            <a:avLst/>
          </a:prstGeom>
          <a:noFill/>
        </p:spPr>
      </p:pic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55448" y="116586"/>
            <a:ext cx="8833104" cy="759180"/>
          </a:xfrm>
        </p:spPr>
        <p:txBody>
          <a:bodyPr vert="horz" wrap="square" anchor="ctr" anchorCtr="1">
            <a:normAutofit/>
          </a:bodyPr>
          <a:lstStyle>
            <a:lvl1pPr algn="l" rtl="0" eaLnBrk="1" latinLnBrk="0" hangingPunct="1">
              <a:buNone/>
              <a:defRPr/>
            </a:lvl1pPr>
            <a:lvl2pPr algn="l" rtl="0" eaLnBrk="1" latinLnBrk="0" hangingPunct="1">
              <a:buNone/>
              <a:defRPr/>
            </a:lvl2pPr>
            <a:lvl3pPr algn="l" rtl="0" eaLnBrk="1" latinLnBrk="0" hangingPunct="1">
              <a:buNone/>
              <a:defRPr/>
            </a:lvl3pPr>
            <a:lvl4pPr algn="l" rtl="0" eaLnBrk="1" latinLnBrk="0" hangingPunct="1">
              <a:buNone/>
              <a:defRPr/>
            </a:lvl4pPr>
            <a:lvl5pPr algn="l" rtl="0" eaLnBrk="1" latinLnBrk="0" hangingPunct="1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32385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開訓式</a:t>
            </a:r>
            <a:r>
              <a:rPr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校長致詞 </a:t>
            </a: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7" name="Picture 3" descr="C:\Documents and Settings\jyfu\桌面\102國中\1020904\P1010007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214554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  <p:bldP spid="6555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28596" y="6072206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自由軟體認識與使用（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Gnu/Linux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146" name="Picture 2" descr="C:\Documents and Settings\jyfu\桌面\102國中\1020918\P1010012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929190" y="6264275"/>
            <a:ext cx="36750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25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28596" y="6072206"/>
            <a:ext cx="38909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應用實務（電腦硬體組裝、電腦硬體故障排除）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70" name="Picture 2" descr="C:\Documents and Settings\jyfu\桌面\102國中\1020925\P101000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929190" y="6264275"/>
            <a:ext cx="36750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25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28596" y="6072206"/>
            <a:ext cx="38909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應用實務（電腦硬體組裝、電腦硬體故障排除）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194" name="Picture 2" descr="C:\Documents and Settings\jyfu\桌面\102國中\1020925\P1010003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63858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642910" y="6143645"/>
            <a:ext cx="389096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組裝實務（電腦硬體組裝、電腦硬體故障排除）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218" name="Picture 2" descr="C:\Documents and Settings\jyfu\桌面\102國中\1021002\P101000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63858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642910" y="6143645"/>
            <a:ext cx="389096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組裝實務（電腦硬體組裝、電腦硬體故障排除）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42" name="Picture 2" descr="C:\Documents and Settings\jyfu\桌面\102國中\1021002\P1010004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929190" y="6264275"/>
            <a:ext cx="36750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16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57158" y="6286520"/>
            <a:ext cx="392909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電腦組織架構與基本原理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266" name="Picture 2" descr="C:\Documents and Settings\jyfu\桌面\102國中\1021016\P1010009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000628" y="6264275"/>
            <a:ext cx="360362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16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57158" y="6286520"/>
            <a:ext cx="392909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電腦組織架構與基本原理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290" name="Picture 2" descr="C:\Documents and Settings\jyfu\桌面\102國中\1021016\P1010010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71001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714348" y="6143645"/>
            <a:ext cx="338455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工業配線簡介、器具裝配、元件符號識別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314" name="Picture 2" descr="C:\Documents and Settings\jyfu\桌面\102國中\1021023\P1010009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5219700" y="6264275"/>
            <a:ext cx="371001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785786" y="6072206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工業配線簡介、器具裝配、元件符號識別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338" name="Picture 2" descr="C:\Documents and Settings\jyfu\桌面\102國中\1021023\P1010010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9243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30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857224" y="6072206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配線原則解說、基礎控制電路實作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362" name="Picture 2" descr="C:\Documents and Settings\jyfu\桌面\102國中\1021030\100OLYMP\P1010017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323850" y="6264275"/>
            <a:ext cx="3748084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開訓式 國中</a:t>
            </a:r>
            <a:r>
              <a:rPr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校長致詞 </a:t>
            </a: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Picture 2" descr="C:\Documents and Settings\jyfu\桌面\102國中\1020904\P1010016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285992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  <p:bldP spid="6555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71001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30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1000100" y="6143643"/>
            <a:ext cx="3384550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配線原則解說、基礎控制電路實作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386" name="Picture 2" descr="C:\Documents and Settings\jyfu\桌面\102國中\1021030\100OLYMP\P1010010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6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642910" y="6143644"/>
            <a:ext cx="3962398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電動機起動停止控制、單相感應電動機正逆轉控制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410" name="Picture 2" descr="C:\Documents and Settings\jyfu\桌面\102國中\1021106\P1010066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6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500034" y="6143644"/>
            <a:ext cx="3962398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電動機起動停止控制、單相感應電動機正逆轉控制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8434" name="Picture 2" descr="C:\Documents and Settings\jyfu\桌面\102國中\1021106\P1010083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63858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500034" y="6072206"/>
            <a:ext cx="364333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感應電動機手動順序控制、多處起動停止控制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9458" name="Picture 2" descr="C:\Documents and Settings\jyfu\桌面\102國中\1021113\P1010014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500034" y="6072206"/>
            <a:ext cx="364333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感應電動機手動順序控制、多處起動停止控制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482" name="Picture 2" descr="C:\Documents and Settings\jyfu\桌面\102國中\1021113\P1010016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000628" y="6264275"/>
            <a:ext cx="360362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642910" y="6072206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電動機寸動控制、三相感應機起動控制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1506" name="Picture 2" descr="C:\Documents and Settings\jyfu\桌面\102國中\1021120\P1010007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857752" y="6264275"/>
            <a:ext cx="374649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20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714348" y="6072206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電動機寸動控制、三相感應機起動控制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2530" name="Picture 2" descr="C:\Documents and Settings\jyfu\桌面\102國中\1021120\P1010009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786314" y="6264275"/>
            <a:ext cx="3817936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27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285720" y="6072206"/>
            <a:ext cx="431958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ts val="2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室內配線的工作安全、基本應用、工具的認識使用、認識絕緣導線、導線連接處理、壓接及絕緣處理</a:t>
            </a:r>
            <a:endParaRPr kumimoji="0" lang="zh-TW" altLang="en-US" sz="20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3554" name="Picture 2" descr="C:\Documents and Settings\jyfu\桌面\102國中\1021127\P1010048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929190" y="6264275"/>
            <a:ext cx="36750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27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285720" y="6072206"/>
            <a:ext cx="43195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ts val="2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室內配線的工作安全、基本應用、工具的認識使用、認識絕緣導線、導線連接處理、壓接及絕緣處理</a:t>
            </a:r>
            <a:endParaRPr kumimoji="0" lang="zh-TW" altLang="en-US" sz="20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4578" name="Picture 2" descr="C:\Documents and Settings\jyfu\桌面\102國中\1021127\P1010058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786314" y="6264275"/>
            <a:ext cx="3817936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28596" y="6072206"/>
            <a:ext cx="417671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ts val="2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電壓表、電流表、三用電表、瓦特表的使用及接線，開關、插座及器具的裝置，分電盤組裝</a:t>
            </a:r>
            <a:endParaRPr kumimoji="0" lang="zh-TW" altLang="en-US" sz="20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5602" name="Picture 2" descr="C:\Documents and Settings\jyfu\桌面\102國中\1021204\P1010037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323850" y="6264275"/>
            <a:ext cx="3748084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開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業式 國中</a:t>
            </a:r>
            <a:r>
              <a:rPr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校長致詞 </a:t>
            </a: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 descr="C:\Documents and Settings\jyfu\桌面\102國中\1020904\P1010018.JPG"/>
          <p:cNvPicPr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714480" y="2214554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  <p:bldP spid="6555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929190" y="6264275"/>
            <a:ext cx="36750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285720" y="6072206"/>
            <a:ext cx="4176712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ts val="2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電壓表、電流表、三用電表、瓦特表的使用及接線，開關、插座及器具的裝置，分電盤組裝</a:t>
            </a:r>
            <a:endParaRPr kumimoji="0" lang="zh-TW" altLang="en-US" sz="20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6626" name="Picture 2" descr="C:\Documents and Settings\jyfu\桌面\102國中\1021204\P101003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63858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264275"/>
            <a:ext cx="453390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基礎塑膠管（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PVC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）配管及配線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7650" name="Picture 2" descr="C:\Documents and Settings\jyfu\桌面\102國中\1021211\P1010082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9243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357158" y="6264275"/>
            <a:ext cx="453390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基礎塑膠管（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PVC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）配管及配線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8674" name="Picture 2" descr="C:\Documents and Settings\jyfu\桌面\102國中\1021211\P1010083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929190" y="6264275"/>
            <a:ext cx="36750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285720" y="6264275"/>
            <a:ext cx="453390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基礎塑膠管（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PVC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）配管及配線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9698" name="Picture 2" descr="C:\Documents and Settings\jyfu\桌面\102國中\1021218\P1010012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929190" y="6264275"/>
            <a:ext cx="367506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57158" y="6264275"/>
            <a:ext cx="453390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基礎塑膠管（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PVC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）配管及配線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22" name="Picture 2" descr="C:\Documents and Settings\jyfu\桌面\102國中\1021218\P1010013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63858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25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28596" y="6286520"/>
            <a:ext cx="431958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基礎塑膠管（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PVC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）配管及配線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1746" name="Picture 2" descr="C:\Documents and Settings\jyfu\桌面\102國中\1021225\P1010130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63858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25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500034" y="6286520"/>
            <a:ext cx="431958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基礎塑膠管（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PVC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）配管及配線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2770" name="Picture 2" descr="C:\Documents and Settings\jyfu\桌面\102國中\1021225\P101013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00034" y="6264275"/>
            <a:ext cx="38163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課程複習及心得選寫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33795" name="Picture 3" descr="C:\Documents and Settings\jyfu\桌面\102國中\1030108\P1010003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00034" y="6264275"/>
            <a:ext cx="38163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課程複習及心得選寫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34818" name="Picture 2" descr="C:\Documents and Settings\jyfu\桌面\102國中\1030108\P1010008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39939" name="Picture 3" descr="C:\Documents and Settings\jyfu\桌面\102國中\1030108\P101005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214554"/>
            <a:ext cx="5760000" cy="3960000"/>
          </a:xfrm>
          <a:prstGeom prst="rect">
            <a:avLst/>
          </a:prstGeom>
          <a:noFill/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64291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323850" y="6264275"/>
            <a:ext cx="3676646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開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業式 就業組長</a:t>
            </a:r>
            <a:r>
              <a:rPr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致詞 </a:t>
            </a: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Picture 2" descr="C:\Documents and Settings\jyfu\桌面\102國中\1020904\P1010022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285992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5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  <p:bldP spid="6555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40962" name="Picture 2" descr="C:\Documents and Settings\jyfu\桌面\102國中\1030108\P1010060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214554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357158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41986" name="Picture 2" descr="C:\Documents and Settings\jyfu\桌面\102國中\1030108\P1010068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214554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43010" name="Picture 2" descr="C:\Documents and Settings\jyfu\桌面\102國中\1030108\P101007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143116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5842" name="Picture 2" descr="C:\Documents and Settings\jyfu\桌面\102國中\1030108\P1010096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6866" name="Picture 2" descr="C:\Documents and Settings\jyfu\桌面\102國中\1030108\P1010094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7890" name="Picture 2" descr="C:\Documents and Settings\jyfu\桌面\102國中\1030108\P1010099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47106" name="Picture 2" descr="C:\Documents and Settings\jyfu\桌面\102國中\1030108\P1010114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214554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48130" name="Picture 2" descr="C:\Documents and Settings\jyfu\桌面\102國中\1030108\P1010116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214554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49154" name="Picture 2" descr="C:\Documents and Settings\jyfu\桌面\102國中\1030108\P1010119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143116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8572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50178" name="Picture 2" descr="C:\Documents and Settings\jyfu\桌面\102國中\1030108\P1010125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143116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8572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1" grpId="0"/>
      <p:bldP spid="65552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143644"/>
            <a:ext cx="4533902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kumimoji="0" lang="zh-TW" altLang="en-US" sz="24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開</a:t>
            </a: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業式；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職業道德與工作倫理、電機器具及電機設備介紹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Documents and Settings\jyfu\桌面\102國中\1020904\P1010036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103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pic>
        <p:nvPicPr>
          <p:cNvPr id="51202" name="Picture 2" descr="C:\Documents and Settings\jyfu\桌面\102國中\1030108\P1010034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5" y="2214554"/>
            <a:ext cx="5760000" cy="3960000"/>
          </a:xfrm>
          <a:prstGeom prst="rect">
            <a:avLst/>
          </a:prstGeom>
          <a:noFill/>
        </p:spPr>
      </p:pic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28596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zh-TW" altLang="en-US" sz="28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結業式</a:t>
            </a: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zh-TW" altLang="en-US" sz="28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14282" y="6143644"/>
            <a:ext cx="4533902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kumimoji="0" lang="zh-TW" altLang="en-US" sz="24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開</a:t>
            </a: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業式；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職業道德與工作倫理、電機器具及電機設備介紹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C:\Documents and Settings\jyfu\桌面\102國中\1020904\P1010034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857752" y="6264275"/>
            <a:ext cx="374649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0" y="6072206"/>
            <a:ext cx="4462464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認識作業系統、硬碟</a:t>
            </a:r>
            <a:endParaRPr kumimoji="0" lang="en-US" altLang="zh-TW" sz="2400" b="1" dirty="0" smtClean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規劃、安裝系統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 descr="C:\Documents and Settings\jyfu\桌面\102國中\1020911\P1010002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857752" y="6264275"/>
            <a:ext cx="374649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11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0" y="6072206"/>
            <a:ext cx="4462464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認識作業系統、硬碟</a:t>
            </a:r>
            <a:endParaRPr kumimoji="0" lang="en-US" altLang="zh-TW" sz="2400" b="1" dirty="0" smtClean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規劃、安裝系統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098" name="Picture 2" descr="C:\Documents and Settings\jyfu\桌面\102國中\1020911\P1010010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5219700" y="6264275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8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日期：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9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18</a:t>
            </a:r>
            <a:r>
              <a:rPr kumimoji="0" lang="zh-TW" altLang="en-US" sz="28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日</a:t>
            </a:r>
            <a:r>
              <a:rPr kumimoji="0" lang="zh-TW" altLang="en-US" sz="2900" b="1" dirty="0" smtClean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kumimoji="0" lang="zh-TW" altLang="en-US" sz="2900" b="1" dirty="0">
              <a:solidFill>
                <a:schemeClr val="folHlin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395288" y="908050"/>
            <a:ext cx="8748712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 anchor="b"/>
          <a:lstStyle/>
          <a:p>
            <a:pPr algn="ctr"/>
            <a:r>
              <a:rPr kumimoji="0" lang="en-US" altLang="zh-TW" sz="3200" b="1" dirty="0" smtClean="0">
                <a:solidFill>
                  <a:srgbClr val="1E0678"/>
                </a:solidFill>
                <a:latin typeface="Times New Roman" pitchFamily="18" charset="0"/>
                <a:ea typeface="標楷體" pitchFamily="65" charset="-120"/>
              </a:rPr>
              <a:t>102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度第一學期國中技藝教育學程</a:t>
            </a:r>
            <a:b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電機與電子職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kumimoji="0" lang="en-US" altLang="zh-TW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B </a:t>
            </a:r>
            <a:r>
              <a:rPr kumimoji="0" lang="zh-TW" altLang="en-US" sz="32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3200" b="1" dirty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課程紀實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1908175" y="2276475"/>
            <a:ext cx="4033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 sz="2900" b="1" dirty="0">
                <a:latin typeface="標楷體" pitchFamily="65" charset="-120"/>
                <a:ea typeface="標楷體" pitchFamily="65" charset="-120"/>
              </a:rPr>
              <a:t>照片</a:t>
            </a:r>
            <a:r>
              <a:rPr kumimoji="0" lang="zh-TW" altLang="en-US" sz="2900" b="1" dirty="0">
                <a:solidFill>
                  <a:schemeClr val="folHlink"/>
                </a:solidFill>
                <a:latin typeface="標楷體" pitchFamily="65" charset="-120"/>
                <a:ea typeface="標楷體" pitchFamily="65" charset="-120"/>
              </a:rPr>
              <a:t>  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28596" y="6072206"/>
            <a:ext cx="338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 marL="319088" indent="-319088"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自由軟體認識與使用（</a:t>
            </a:r>
            <a:r>
              <a:rPr 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Gnu/Linux</a:t>
            </a:r>
            <a:r>
              <a:rPr lang="zh-TW" altLang="en-US" sz="2400" b="1" dirty="0" smtClean="0">
                <a:solidFill>
                  <a:srgbClr val="1E0678"/>
                </a:solidFill>
                <a:latin typeface="標楷體" pitchFamily="65" charset="-120"/>
                <a:ea typeface="標楷體" pitchFamily="65" charset="-120"/>
              </a:rPr>
              <a:t>）</a:t>
            </a:r>
            <a:endParaRPr kumimoji="0" lang="zh-TW" altLang="en-US" sz="2400" b="1" dirty="0">
              <a:solidFill>
                <a:srgbClr val="1E067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 descr="C:\Documents and Settings\jyfu\桌面\102國中\1020918\P1010010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143116"/>
            <a:ext cx="5760000" cy="39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build="p"/>
      <p:bldP spid="65551" grpId="0"/>
      <p:bldP spid="6555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1_Media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1407</Words>
  <PresentationFormat>如螢幕大小 (4:3)</PresentationFormat>
  <Paragraphs>252</Paragraphs>
  <Slides>50</Slides>
  <Notes>50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61" baseType="lpstr">
      <vt:lpstr>Arial</vt:lpstr>
      <vt:lpstr>新細明體</vt:lpstr>
      <vt:lpstr>標楷體</vt:lpstr>
      <vt:lpstr>Times New Roman</vt:lpstr>
      <vt:lpstr>Wingdings</vt:lpstr>
      <vt:lpstr>Calibri</vt:lpstr>
      <vt:lpstr>Wingdings 2</vt:lpstr>
      <vt:lpstr>Tw Cen MT</vt:lpstr>
      <vt:lpstr>Tahoma</vt:lpstr>
      <vt:lpstr>微軟正黑體</vt:lpstr>
      <vt:lpstr>1_Median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  <vt:lpstr>投影片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cp:revision>13</cp:revision>
  <dcterms:modified xsi:type="dcterms:W3CDTF">2014-01-10T07:17:05Z</dcterms:modified>
</cp:coreProperties>
</file>