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5E4F90-F93D-4D8D-A708-58197CD12DB0}" type="datetimeFigureOut">
              <a:rPr lang="zh-TW" altLang="en-US" smtClean="0"/>
              <a:pPr/>
              <a:t>2011/4/19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C0807-9085-4B4C-B98A-17634709A70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C0807-9085-4B4C-B98A-17634709A708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C0807-9085-4B4C-B98A-17634709A708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C0807-9085-4B4C-B98A-17634709A708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C0807-9085-4B4C-B98A-17634709A708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C0807-9085-4B4C-B98A-17634709A708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C0807-9085-4B4C-B98A-17634709A708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C0807-9085-4B4C-B98A-17634709A708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C0807-9085-4B4C-B98A-17634709A708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C0807-9085-4B4C-B98A-17634709A708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版面配置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B4D8C-302B-4690-8FF1-BF0A128C0C59}" type="datetimeFigureOut">
              <a:rPr lang="zh-TW" altLang="en-US" smtClean="0"/>
              <a:pPr/>
              <a:t>2011/4/19</a:t>
            </a:fld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2FAE26-7C9A-4121-BC19-BE2058219FA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B4D8C-302B-4690-8FF1-BF0A128C0C59}" type="datetimeFigureOut">
              <a:rPr lang="zh-TW" altLang="en-US" smtClean="0"/>
              <a:pPr/>
              <a:t>2011/4/19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AE26-7C9A-4121-BC19-BE2058219FA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B4D8C-302B-4690-8FF1-BF0A128C0C59}" type="datetimeFigureOut">
              <a:rPr lang="zh-TW" altLang="en-US" smtClean="0"/>
              <a:pPr/>
              <a:t>2011/4/19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AE26-7C9A-4121-BC19-BE2058219FA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40B4D8C-302B-4690-8FF1-BF0A128C0C59}" type="datetimeFigureOut">
              <a:rPr lang="zh-TW" altLang="en-US" smtClean="0"/>
              <a:pPr/>
              <a:t>2011/4/19</a:t>
            </a:fld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D2FAE26-7C9A-4121-BC19-BE2058219FA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6" name="頁尾版面配置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B4D8C-302B-4690-8FF1-BF0A128C0C59}" type="datetimeFigureOut">
              <a:rPr lang="zh-TW" altLang="en-US" smtClean="0"/>
              <a:pPr/>
              <a:t>2011/4/19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AE26-7C9A-4121-BC19-BE2058219FA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B4D8C-302B-4690-8FF1-BF0A128C0C59}" type="datetimeFigureOut">
              <a:rPr lang="zh-TW" altLang="en-US" smtClean="0"/>
              <a:pPr/>
              <a:t>2011/4/19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AE26-7C9A-4121-BC19-BE2058219FA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AE26-7C9A-4121-BC19-BE2058219FA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B4D8C-302B-4690-8FF1-BF0A128C0C59}" type="datetimeFigureOut">
              <a:rPr lang="zh-TW" altLang="en-US" smtClean="0"/>
              <a:pPr/>
              <a:t>2011/4/19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2" name="內容版面配置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4" name="內容版面配置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B4D8C-302B-4690-8FF1-BF0A128C0C59}" type="datetimeFigureOut">
              <a:rPr lang="zh-TW" altLang="en-US" smtClean="0"/>
              <a:pPr/>
              <a:t>2011/4/19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AE26-7C9A-4121-BC19-BE2058219FA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B4D8C-302B-4690-8FF1-BF0A128C0C59}" type="datetimeFigureOut">
              <a:rPr lang="zh-TW" altLang="en-US" smtClean="0"/>
              <a:pPr/>
              <a:t>2011/4/19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FAE26-7C9A-4121-BC19-BE2058219FA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內容版面配置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1" name="標題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40B4D8C-302B-4690-8FF1-BF0A128C0C59}" type="datetimeFigureOut">
              <a:rPr lang="zh-TW" altLang="en-US" smtClean="0"/>
              <a:pPr/>
              <a:t>2011/4/19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D2FAE26-7C9A-4121-BC19-BE2058219FA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B4D8C-302B-4690-8FF1-BF0A128C0C59}" type="datetimeFigureOut">
              <a:rPr lang="zh-TW" altLang="en-US" smtClean="0"/>
              <a:pPr/>
              <a:t>2011/4/19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2FAE26-7C9A-4121-BC19-BE2058219FA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40B4D8C-302B-4690-8FF1-BF0A128C0C59}" type="datetimeFigureOut">
              <a:rPr lang="zh-TW" altLang="en-US" smtClean="0"/>
              <a:pPr/>
              <a:t>2011/4/19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D2FAE26-7C9A-4121-BC19-BE2058219FA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Chi-Ling\Videos\&#25925;&#23470;&#30701;&#29255;\&#32043;&#31105;&#22478;&#38272;&#38283;.wmv" TargetMode="Externa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Chi-Ling\Videos\&#25925;&#23470;&#30701;&#29255;\&#28325;&#20736;&#20986;&#23470;.wmv" TargetMode="Externa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C:\Users\Chi-Ling\Videos\&#25925;&#23470;&#30701;&#29255;\&#20013;&#26085;&#25136;&#29229;.wmv" TargetMode="External"/><Relationship Id="rId1" Type="http://schemas.openxmlformats.org/officeDocument/2006/relationships/video" Target="file:///C:\Users\Chi-Ling\Videos\&#25925;&#23470;&#30701;&#29255;\&#25991;&#29289;&#21335;&#36983;&#19968;.wmv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0.xml"/><Relationship Id="rId1" Type="http://schemas.openxmlformats.org/officeDocument/2006/relationships/video" Target="file:///C:\Users\Chi-Ling\Videos\&#25925;&#23470;&#30701;&#29255;\&#22283;&#20849;&#25136;&#29229;.wmv" TargetMode="Externa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0.xml"/><Relationship Id="rId1" Type="http://schemas.openxmlformats.org/officeDocument/2006/relationships/video" Target="file:///C:\Users\Chi-Ling\Videos\&#25925;&#23470;&#30701;&#29255;\&#22283;&#23542;&#20358;&#21488;.wmv" TargetMode="Externa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video" Target="file:///C:\Users\Chi-Ling\Videos\&#25925;&#23470;&#30701;&#29255;\&#38695;&#23792;&#21040;&#21488;&#21271;.wmv" TargetMode="External"/><Relationship Id="rId1" Type="http://schemas.openxmlformats.org/officeDocument/2006/relationships/video" Target="file:///C:\Users\Chi-Ling\Videos\&#25925;&#23470;&#30701;&#29255;\&#25991;&#29289;&#22312;&#38695;&#23792;.wmv" TargetMode="Externa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0.xml"/><Relationship Id="rId1" Type="http://schemas.openxmlformats.org/officeDocument/2006/relationships/video" Target="file:///C:\Users\Chi-Ling\Videos\&#25925;&#23470;&#30701;&#29255;\&#21488;&#21271;&#25925;&#23470;.wmv" TargetMode="Externa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800" b="1" dirty="0" smtClean="0">
                <a:latin typeface="華康古印體(P)" pitchFamily="66" charset="-120"/>
                <a:ea typeface="華康古印體(P)" pitchFamily="66" charset="-120"/>
              </a:rPr>
              <a:t>故宮的故事</a:t>
            </a:r>
            <a:endParaRPr lang="zh-TW" altLang="en-US" sz="8800" b="1" dirty="0">
              <a:latin typeface="華康古印體(P)" pitchFamily="66" charset="-120"/>
              <a:ea typeface="華康古印體(P)" pitchFamily="66" charset="-120"/>
            </a:endParaRPr>
          </a:p>
        </p:txBody>
      </p:sp>
      <p:pic>
        <p:nvPicPr>
          <p:cNvPr id="6" name="圖片 5" descr="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3933056"/>
            <a:ext cx="79248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/>
          <a:lstStyle/>
          <a:p>
            <a:r>
              <a:rPr lang="zh-TW" altLang="en-US" dirty="0" smtClean="0"/>
              <a:t>源於國民革命推翻滿清，末代皇帝溥儀於民國十三年遷出紫禁城。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 smtClean="0"/>
              <a:t>一、故宮博物院的誕生</a:t>
            </a:r>
            <a:endParaRPr lang="zh-TW" altLang="en-US" sz="6000" b="1" dirty="0"/>
          </a:p>
        </p:txBody>
      </p:sp>
      <p:pic>
        <p:nvPicPr>
          <p:cNvPr id="5" name="紫禁城門開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3048000" y="2286000"/>
            <a:ext cx="5556448" cy="41673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入宮清查文物，並於民國十四年十月十日正式成立故宮博物院。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6000" b="1" dirty="0" smtClean="0"/>
              <a:t>二、成立清室善後委員會</a:t>
            </a:r>
            <a:endParaRPr lang="zh-TW" altLang="en-US" sz="6000" b="1" dirty="0"/>
          </a:p>
        </p:txBody>
      </p:sp>
      <p:pic>
        <p:nvPicPr>
          <p:cNvPr id="6" name="溥儀出宮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3048000" y="2286000"/>
            <a:ext cx="5556448" cy="41673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華康古印體(P)" pitchFamily="66" charset="-120"/>
                <a:ea typeface="華康古印體(P)" pitchFamily="66" charset="-120"/>
              </a:rPr>
              <a:t>民國二十年發生九一八事件，戰事日益緊張，為了顧及文物安全，政府考慮必要時文物向南遷移。</a:t>
            </a:r>
            <a:endParaRPr lang="zh-TW" altLang="en-US" dirty="0">
              <a:latin typeface="華康古印體(P)" pitchFamily="66" charset="-120"/>
              <a:ea typeface="華康古印體(P)" pitchFamily="66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 smtClean="0">
                <a:latin typeface="華康古印體(P)" pitchFamily="66" charset="-120"/>
                <a:ea typeface="華康古印體(P)" pitchFamily="66" charset="-120"/>
              </a:rPr>
              <a:t>三、戰爭南遷</a:t>
            </a:r>
            <a:endParaRPr lang="zh-TW" altLang="en-US" sz="6000" b="1" dirty="0">
              <a:latin typeface="華康古印體(P)" pitchFamily="66" charset="-120"/>
              <a:ea typeface="華康古印體(P)" pitchFamily="66" charset="-120"/>
            </a:endParaRPr>
          </a:p>
        </p:txBody>
      </p:sp>
      <p:pic>
        <p:nvPicPr>
          <p:cNvPr id="5" name="文物南遷一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4067944" y="2420888"/>
            <a:ext cx="4608511" cy="3456383"/>
          </a:xfrm>
          <a:prstGeom prst="rect">
            <a:avLst/>
          </a:prstGeom>
        </p:spPr>
      </p:pic>
      <p:pic>
        <p:nvPicPr>
          <p:cNvPr id="6" name="中日戰爭.wmv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6" cstate="print"/>
          <a:stretch>
            <a:fillRect/>
          </a:stretch>
        </p:blipFill>
        <p:spPr>
          <a:xfrm>
            <a:off x="323528" y="2420888"/>
            <a:ext cx="4512501" cy="33843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 smtClean="0">
                <a:latin typeface="華康古印體(P)" pitchFamily="66" charset="-120"/>
                <a:ea typeface="華康古印體(P)" pitchFamily="66" charset="-120"/>
              </a:rPr>
              <a:t>四、戰爭南遷</a:t>
            </a:r>
            <a:endParaRPr lang="zh-TW" altLang="en-US" sz="6000" b="1" dirty="0">
              <a:latin typeface="華康古印體(P)" pitchFamily="66" charset="-120"/>
              <a:ea typeface="華康古印體(P)" pitchFamily="66" charset="-120"/>
            </a:endParaRP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 smtClean="0">
                <a:latin typeface="華康古印體(P)" pitchFamily="66" charset="-120"/>
                <a:ea typeface="華康古印體(P)" pitchFamily="66" charset="-120"/>
              </a:rPr>
              <a:t>自民國二十二年起由北平遷運自上海。二十五年因南京保存庫房完工，再遷至南京。</a:t>
            </a:r>
            <a:endParaRPr lang="en-US" altLang="zh-TW" dirty="0" smtClean="0">
              <a:latin typeface="華康古印體(P)" pitchFamily="66" charset="-120"/>
              <a:ea typeface="華康古印體(P)" pitchFamily="66" charset="-120"/>
            </a:endParaRPr>
          </a:p>
          <a:p>
            <a:r>
              <a:rPr lang="zh-TW" altLang="en-US" dirty="0">
                <a:latin typeface="華康古印體(P)" pitchFamily="66" charset="-120"/>
                <a:ea typeface="華康古印體(P)" pitchFamily="66" charset="-120"/>
              </a:rPr>
              <a:t>二十六年，盧溝橋七七事變</a:t>
            </a:r>
            <a:r>
              <a:rPr lang="zh-TW" altLang="en-US" dirty="0" smtClean="0">
                <a:latin typeface="華康古印體(P)" pitchFamily="66" charset="-120"/>
                <a:ea typeface="華康古印體(P)" pitchFamily="66" charset="-120"/>
              </a:rPr>
              <a:t>發生，為使文物免於戰火的劫難，又遷移至貴州、四川。</a:t>
            </a:r>
            <a:endParaRPr lang="zh-TW" altLang="en-US" dirty="0">
              <a:latin typeface="華康古印體(P)" pitchFamily="66" charset="-120"/>
              <a:ea typeface="華康古印體(P)" pitchFamily="66" charset="-120"/>
            </a:endParaRPr>
          </a:p>
        </p:txBody>
      </p:sp>
      <p:pic>
        <p:nvPicPr>
          <p:cNvPr id="5" name="國共戰爭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2267744" y="3284984"/>
            <a:ext cx="4464496" cy="33483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 smtClean="0">
                <a:latin typeface="華康古印體(P)" pitchFamily="66" charset="-120"/>
                <a:ea typeface="華康古印體(P)" pitchFamily="66" charset="-120"/>
              </a:rPr>
              <a:t>五、軍艦運抵基隆</a:t>
            </a:r>
            <a:endParaRPr lang="zh-TW" altLang="en-US" sz="6000" b="1" dirty="0">
              <a:latin typeface="華康古印體(P)" pitchFamily="66" charset="-120"/>
              <a:ea typeface="華康古印體(P)" pitchFamily="66" charset="-120"/>
            </a:endParaRP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 smtClean="0">
                <a:latin typeface="華康古印體(P)" pitchFamily="66" charset="-120"/>
                <a:ea typeface="華康古印體(P)" pitchFamily="66" charset="-120"/>
              </a:rPr>
              <a:t>民國三十四年抗戰勝利後，政府下令將分散三處的文物運回南京。然而國事未平，三十七年政府決定將文物由上海以軍艦運抵基隆。</a:t>
            </a:r>
            <a:endParaRPr lang="zh-TW" altLang="en-US" dirty="0">
              <a:latin typeface="華康古印體(P)" pitchFamily="66" charset="-120"/>
              <a:ea typeface="華康古印體(P)" pitchFamily="66" charset="-120"/>
            </a:endParaRPr>
          </a:p>
        </p:txBody>
      </p:sp>
      <p:pic>
        <p:nvPicPr>
          <p:cNvPr id="5" name="國寶來台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2267744" y="2852936"/>
            <a:ext cx="4968552" cy="37264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 smtClean="0">
                <a:latin typeface="華康古印體(P)" pitchFamily="66" charset="-120"/>
                <a:ea typeface="華康古印體(P)" pitchFamily="66" charset="-120"/>
              </a:rPr>
              <a:t>六、台中霧峰</a:t>
            </a:r>
            <a:endParaRPr lang="zh-TW" altLang="en-US" sz="6000" b="1" dirty="0">
              <a:latin typeface="華康古印體(P)" pitchFamily="66" charset="-120"/>
              <a:ea typeface="華康古印體(P)" pitchFamily="66" charset="-120"/>
            </a:endParaRP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 smtClean="0">
                <a:latin typeface="華康古印體(P)" pitchFamily="66" charset="-120"/>
                <a:ea typeface="華康古印體(P)" pitchFamily="66" charset="-120"/>
              </a:rPr>
              <a:t>直到民國三十九年這批播遷的文物才運至台中霧峰，暫存在北溝。</a:t>
            </a:r>
            <a:endParaRPr lang="zh-TW" altLang="en-US" dirty="0">
              <a:latin typeface="華康古印體(P)" pitchFamily="66" charset="-120"/>
              <a:ea typeface="華康古印體(P)" pitchFamily="66" charset="-120"/>
            </a:endParaRPr>
          </a:p>
        </p:txBody>
      </p:sp>
      <p:pic>
        <p:nvPicPr>
          <p:cNvPr id="5" name="文物在霧峰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611560" y="2420888"/>
            <a:ext cx="4536504" cy="3402378"/>
          </a:xfrm>
          <a:prstGeom prst="rect">
            <a:avLst/>
          </a:prstGeom>
        </p:spPr>
      </p:pic>
      <p:pic>
        <p:nvPicPr>
          <p:cNvPr id="6" name="霧峰到台北.wmv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6" cstate="print"/>
          <a:stretch>
            <a:fillRect/>
          </a:stretch>
        </p:blipFill>
        <p:spPr>
          <a:xfrm>
            <a:off x="4283968" y="3212976"/>
            <a:ext cx="4572000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 smtClean="0">
                <a:latin typeface="華康古印體(P)" pitchFamily="66" charset="-120"/>
                <a:ea typeface="華康古印體(P)" pitchFamily="66" charset="-120"/>
              </a:rPr>
              <a:t>七、定址台北外雙溪</a:t>
            </a:r>
            <a:endParaRPr lang="zh-TW" altLang="en-US" sz="6000" b="1" dirty="0">
              <a:latin typeface="華康古印體(P)" pitchFamily="66" charset="-120"/>
              <a:ea typeface="華康古印體(P)" pitchFamily="66" charset="-120"/>
            </a:endParaRP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zh-TW" altLang="en-US" dirty="0" smtClean="0">
                <a:latin typeface="華康古印體(P)" pitchFamily="66" charset="-120"/>
                <a:ea typeface="華康古印體(P)" pitchFamily="66" charset="-120"/>
              </a:rPr>
              <a:t>民國五十四年，台北外雙溪國立故宮博物院落成，結束了流離遷徒的歲月。除故宮與中央兩博物院外，加上五十年來在台之購藏與捐贈，累積數量超過六十五萬件，是非常豐富的寶藏。</a:t>
            </a:r>
            <a:endParaRPr lang="zh-TW" altLang="en-US" dirty="0">
              <a:latin typeface="華康古印體(P)" pitchFamily="66" charset="-120"/>
              <a:ea typeface="華康古印體(P)" pitchFamily="66" charset="-120"/>
            </a:endParaRPr>
          </a:p>
        </p:txBody>
      </p:sp>
      <p:pic>
        <p:nvPicPr>
          <p:cNvPr id="5" name="台北故宮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2267744" y="3140968"/>
            <a:ext cx="4536504" cy="34023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4978896" cy="1219200"/>
          </a:xfrm>
        </p:spPr>
        <p:txBody>
          <a:bodyPr>
            <a:normAutofit/>
          </a:bodyPr>
          <a:lstStyle/>
          <a:p>
            <a:r>
              <a:rPr lang="zh-TW" altLang="en-US" sz="6000" b="1" dirty="0" smtClean="0">
                <a:latin typeface="華康古印體(P)" pitchFamily="66" charset="-120"/>
                <a:ea typeface="華康古印體(P)" pitchFamily="66" charset="-120"/>
              </a:rPr>
              <a:t>文物典藏數量</a:t>
            </a:r>
            <a:endParaRPr lang="zh-TW" altLang="en-US" sz="6000" b="1" dirty="0">
              <a:latin typeface="華康古印體(P)" pitchFamily="66" charset="-120"/>
              <a:ea typeface="華康古印體(P)" pitchFamily="66" charset="-120"/>
            </a:endParaRP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Autofit/>
          </a:bodyPr>
          <a:lstStyle/>
          <a:p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本院收藏的文物，不僅數量龐大，而且品類繁雜，可分為</a:t>
            </a:r>
          </a:p>
          <a:p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銅器－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6,056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       繪畫－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5,296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         瓷器－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25,506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</a:t>
            </a:r>
          </a:p>
          <a:p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法書－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3,594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      玉器－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12,122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          法帖－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474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</a:t>
            </a:r>
          </a:p>
          <a:p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漆器－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719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     絲繡－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306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          琺瑯器－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2,520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</a:t>
            </a:r>
          </a:p>
          <a:p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成扇－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1,807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      雕刻－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658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      錢幣－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6,953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 </a:t>
            </a:r>
            <a:endParaRPr lang="en-US" altLang="zh-TW" sz="2400" dirty="0" smtClean="0">
              <a:latin typeface="華康古印體(P)" pitchFamily="66" charset="-120"/>
              <a:ea typeface="華康古印體(P)" pitchFamily="66" charset="-120"/>
            </a:endParaRPr>
          </a:p>
          <a:p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善本書籍－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200,604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冊          文具－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2,379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          </a:t>
            </a:r>
            <a:endParaRPr lang="en-US" altLang="zh-TW" sz="2400" dirty="0" smtClean="0">
              <a:latin typeface="華康古印體(P)" pitchFamily="66" charset="-120"/>
              <a:ea typeface="華康古印體(P)" pitchFamily="66" charset="-120"/>
            </a:endParaRPr>
          </a:p>
          <a:p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 清宮檔案文獻－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386,729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冊件      雜項－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12,457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 </a:t>
            </a:r>
            <a:endParaRPr lang="en-US" altLang="zh-TW" sz="2400" dirty="0" smtClean="0">
              <a:latin typeface="華康古印體(P)" pitchFamily="66" charset="-120"/>
              <a:ea typeface="華康古印體(P)" pitchFamily="66" charset="-120"/>
            </a:endParaRPr>
          </a:p>
          <a:p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滿蒙藏文文獻－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11,501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   拓片－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895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  織品－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1,485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</a:t>
            </a:r>
          </a:p>
          <a:p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 以上總計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682,061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件冊，是到九十九年（</a:t>
            </a:r>
            <a:r>
              <a:rPr lang="en-US" altLang="zh-TW" sz="2400" dirty="0" smtClean="0">
                <a:latin typeface="華康古印體(P)" pitchFamily="66" charset="-120"/>
                <a:ea typeface="華康古印體(P)" pitchFamily="66" charset="-120"/>
              </a:rPr>
              <a:t>2010</a:t>
            </a:r>
            <a:r>
              <a:rPr lang="zh-TW" altLang="en-US" sz="2400" dirty="0" smtClean="0">
                <a:latin typeface="華康古印體(P)" pitchFamily="66" charset="-120"/>
                <a:ea typeface="華康古印體(P)" pitchFamily="66" charset="-120"/>
              </a:rPr>
              <a:t>）十二月底全院的典藏量。</a:t>
            </a:r>
          </a:p>
          <a:p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宣紙">
  <a:themeElements>
    <a:clrScheme name="宣紙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宣紙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117</TotalTime>
  <Words>351</Words>
  <Application>Microsoft Office PowerPoint</Application>
  <PresentationFormat>如螢幕大小 (4:3)</PresentationFormat>
  <Paragraphs>35</Paragraphs>
  <Slides>9</Slides>
  <Notes>9</Notes>
  <HiddenSlides>0</HiddenSlides>
  <MMClips>9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宣紙</vt:lpstr>
      <vt:lpstr>故宮的故事</vt:lpstr>
      <vt:lpstr>一、故宮博物院的誕生</vt:lpstr>
      <vt:lpstr> 二、成立清室善後委員會</vt:lpstr>
      <vt:lpstr>三、戰爭南遷</vt:lpstr>
      <vt:lpstr>四、戰爭南遷</vt:lpstr>
      <vt:lpstr>五、軍艦運抵基隆</vt:lpstr>
      <vt:lpstr>六、台中霧峰</vt:lpstr>
      <vt:lpstr>七、定址台北外雙溪</vt:lpstr>
      <vt:lpstr>文物典藏數量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故宮的故事</dc:title>
  <dc:creator>Chi-Ling</dc:creator>
  <cp:lastModifiedBy>Chi-Ling</cp:lastModifiedBy>
  <cp:revision>3</cp:revision>
  <dcterms:created xsi:type="dcterms:W3CDTF">2011-04-15T06:39:53Z</dcterms:created>
  <dcterms:modified xsi:type="dcterms:W3CDTF">2011-04-19T04:34:01Z</dcterms:modified>
</cp:coreProperties>
</file>