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9" r:id="rId2"/>
    <p:sldId id="305" r:id="rId3"/>
    <p:sldId id="260" r:id="rId4"/>
    <p:sldId id="265" r:id="rId5"/>
    <p:sldId id="291" r:id="rId6"/>
    <p:sldId id="294" r:id="rId7"/>
    <p:sldId id="292" r:id="rId8"/>
    <p:sldId id="293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284" r:id="rId20"/>
    <p:sldId id="280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/>
    <p:restoredTop sz="94648"/>
  </p:normalViewPr>
  <p:slideViewPr>
    <p:cSldViewPr snapToGrid="0" snapToObjects="1">
      <p:cViewPr varScale="1">
        <p:scale>
          <a:sx n="108" d="100"/>
          <a:sy n="108" d="100"/>
        </p:scale>
        <p:origin x="69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A3F3BD-031D-4D65-BED7-C3A90CA0C040}" type="doc">
      <dgm:prSet loTypeId="urn:microsoft.com/office/officeart/2005/8/layout/hierarchy2" loCatId="hierarchy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zh-TW" altLang="en-US"/>
        </a:p>
      </dgm:t>
    </dgm:pt>
    <dgm:pt modelId="{5FB41FC2-5DD9-4EEC-BCEF-FB26FF3FC5EB}">
      <dgm:prSet phldrT="[文字]" custT="1"/>
      <dgm:spPr/>
      <dgm:t>
        <a:bodyPr/>
        <a:lstStyle/>
        <a:p>
          <a:r>
            <a:rPr kumimoji="1" lang="zh-TW" altLang="en-US" sz="4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rPr>
            <a:t>分數</a:t>
          </a:r>
          <a:endParaRPr kumimoji="1" lang="zh-TW" altLang="en-US" sz="4000" b="1" kern="1200" dirty="0">
            <a:latin typeface="微軟正黑體" panose="020B0604030504040204" pitchFamily="34" charset="-120"/>
            <a:ea typeface="微軟正黑體" panose="020B0604030504040204" pitchFamily="34" charset="-120"/>
            <a:cs typeface="Microsoft YaHei" charset="0"/>
          </a:endParaRPr>
        </a:p>
      </dgm:t>
    </dgm:pt>
    <dgm:pt modelId="{EBBBFEBB-A468-4F11-9936-DF125069F1FD}" type="parTrans" cxnId="{AEFB440D-5D16-4A9A-9DE0-0A181DB1C740}">
      <dgm:prSet/>
      <dgm:spPr/>
      <dgm:t>
        <a:bodyPr/>
        <a:lstStyle/>
        <a:p>
          <a:endParaRPr lang="zh-TW" altLang="en-US"/>
        </a:p>
      </dgm:t>
    </dgm:pt>
    <dgm:pt modelId="{B026F9A5-D53C-4A07-9D21-FF2CC23A8ED9}" type="sibTrans" cxnId="{AEFB440D-5D16-4A9A-9DE0-0A181DB1C740}">
      <dgm:prSet/>
      <dgm:spPr/>
      <dgm:t>
        <a:bodyPr/>
        <a:lstStyle/>
        <a:p>
          <a:endParaRPr lang="zh-TW" altLang="en-US"/>
        </a:p>
      </dgm:t>
    </dgm:pt>
    <dgm:pt modelId="{14F46A7B-038A-4AB7-A4C6-C57B5E366CA0}">
      <dgm:prSet phldrT="[文字]" custT="1"/>
      <dgm:spPr/>
      <dgm:t>
        <a:bodyPr/>
        <a:lstStyle/>
        <a:p>
          <a:r>
            <a:rPr kumimoji="1" lang="zh-TW" altLang="en-US" sz="4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rPr>
            <a:t>真分數</a:t>
          </a:r>
          <a:endParaRPr kumimoji="1" lang="zh-TW" altLang="en-US" sz="4000" b="1" kern="1200" dirty="0">
            <a:latin typeface="微軟正黑體" panose="020B0604030504040204" pitchFamily="34" charset="-120"/>
            <a:ea typeface="微軟正黑體" panose="020B0604030504040204" pitchFamily="34" charset="-120"/>
            <a:cs typeface="Microsoft YaHei" charset="0"/>
          </a:endParaRPr>
        </a:p>
      </dgm:t>
    </dgm:pt>
    <dgm:pt modelId="{EA676350-2ED8-4867-B34E-3DEEA93E3752}" type="parTrans" cxnId="{B36C1A45-7D1C-4128-B553-465263C018F7}">
      <dgm:prSet/>
      <dgm:spPr/>
      <dgm:t>
        <a:bodyPr/>
        <a:lstStyle/>
        <a:p>
          <a:endParaRPr lang="zh-TW" altLang="en-US"/>
        </a:p>
      </dgm:t>
    </dgm:pt>
    <dgm:pt modelId="{5611F1DC-1FA7-4F30-A770-721C8ACEAE37}" type="sibTrans" cxnId="{B36C1A45-7D1C-4128-B553-465263C018F7}">
      <dgm:prSet/>
      <dgm:spPr/>
      <dgm:t>
        <a:bodyPr/>
        <a:lstStyle/>
        <a:p>
          <a:endParaRPr lang="zh-TW" altLang="en-US"/>
        </a:p>
      </dgm:t>
    </dgm:pt>
    <dgm:pt modelId="{28173614-4F8A-4FF8-BC0F-C26AD100E40B}">
      <dgm:prSet phldrT="[文字]" custT="1"/>
      <dgm:spPr/>
      <dgm:t>
        <a:bodyPr/>
        <a:lstStyle/>
        <a:p>
          <a:r>
            <a:rPr kumimoji="1" lang="zh-TW" altLang="en-US" sz="4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rPr>
            <a:t>假分數</a:t>
          </a:r>
          <a:endParaRPr kumimoji="1" lang="zh-TW" altLang="en-US" sz="4000" b="1" kern="1200" dirty="0">
            <a:latin typeface="微軟正黑體" panose="020B0604030504040204" pitchFamily="34" charset="-120"/>
            <a:ea typeface="微軟正黑體" panose="020B0604030504040204" pitchFamily="34" charset="-120"/>
            <a:cs typeface="Microsoft YaHei" charset="0"/>
          </a:endParaRPr>
        </a:p>
      </dgm:t>
    </dgm:pt>
    <dgm:pt modelId="{5BE04BF4-6BC7-4853-ACC4-B64FD7383BBB}" type="parTrans" cxnId="{D1B078CD-5D34-4DF2-8431-FB97991D642A}">
      <dgm:prSet/>
      <dgm:spPr/>
      <dgm:t>
        <a:bodyPr/>
        <a:lstStyle/>
        <a:p>
          <a:endParaRPr lang="zh-TW" altLang="en-US"/>
        </a:p>
      </dgm:t>
    </dgm:pt>
    <dgm:pt modelId="{E7A4F000-9BBA-4C7E-82F2-7828AD1AD197}" type="sibTrans" cxnId="{D1B078CD-5D34-4DF2-8431-FB97991D642A}">
      <dgm:prSet/>
      <dgm:spPr/>
      <dgm:t>
        <a:bodyPr/>
        <a:lstStyle/>
        <a:p>
          <a:endParaRPr lang="zh-TW" altLang="en-US"/>
        </a:p>
      </dgm:t>
    </dgm:pt>
    <dgm:pt modelId="{A8DE442F-39A1-4378-A70A-83C7815C86A8}">
      <dgm:prSet phldrT="[文字]" custT="1"/>
      <dgm:spPr/>
      <dgm:t>
        <a:bodyPr/>
        <a:lstStyle/>
        <a:p>
          <a:r>
            <a:rPr kumimoji="1" lang="zh-TW" altLang="en-US" sz="40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rPr>
            <a:t>帶分數</a:t>
          </a:r>
          <a:endParaRPr kumimoji="1" lang="zh-TW" altLang="en-US" sz="4000" b="1" kern="1200" dirty="0">
            <a:latin typeface="微軟正黑體" panose="020B0604030504040204" pitchFamily="34" charset="-120"/>
            <a:ea typeface="微軟正黑體" panose="020B0604030504040204" pitchFamily="34" charset="-120"/>
            <a:cs typeface="Microsoft YaHei" charset="0"/>
          </a:endParaRPr>
        </a:p>
      </dgm:t>
    </dgm:pt>
    <dgm:pt modelId="{4AADE2E6-D605-445B-922F-6980001CF8F4}" type="parTrans" cxnId="{DA66761B-385A-432C-AAA5-46FBCC873273}">
      <dgm:prSet/>
      <dgm:spPr/>
      <dgm:t>
        <a:bodyPr/>
        <a:lstStyle/>
        <a:p>
          <a:endParaRPr lang="zh-TW" altLang="en-US"/>
        </a:p>
      </dgm:t>
    </dgm:pt>
    <dgm:pt modelId="{38FE5047-D742-4EDA-BA1B-621A48E2826A}" type="sibTrans" cxnId="{DA66761B-385A-432C-AAA5-46FBCC873273}">
      <dgm:prSet/>
      <dgm:spPr/>
      <dgm:t>
        <a:bodyPr/>
        <a:lstStyle/>
        <a:p>
          <a:endParaRPr lang="zh-TW" altLang="en-US"/>
        </a:p>
      </dgm:t>
    </dgm:pt>
    <dgm:pt modelId="{E15C647D-13E0-401F-A453-E1EB81784048}" type="pres">
      <dgm:prSet presAssocID="{02A3F3BD-031D-4D65-BED7-C3A90CA0C04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A5BAB4F-5C60-41A0-AE31-3864B2A55365}" type="pres">
      <dgm:prSet presAssocID="{5FB41FC2-5DD9-4EEC-BCEF-FB26FF3FC5EB}" presName="root1" presStyleCnt="0"/>
      <dgm:spPr/>
      <dgm:t>
        <a:bodyPr/>
        <a:lstStyle/>
        <a:p>
          <a:endParaRPr lang="zh-TW" altLang="en-US"/>
        </a:p>
      </dgm:t>
    </dgm:pt>
    <dgm:pt modelId="{65AB6D06-C07E-43AC-969D-3341F411FCF6}" type="pres">
      <dgm:prSet presAssocID="{5FB41FC2-5DD9-4EEC-BCEF-FB26FF3FC5E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BCAED1-1E41-46AF-A360-03A5E4AC0B3C}" type="pres">
      <dgm:prSet presAssocID="{5FB41FC2-5DD9-4EEC-BCEF-FB26FF3FC5EB}" presName="level2hierChild" presStyleCnt="0"/>
      <dgm:spPr/>
      <dgm:t>
        <a:bodyPr/>
        <a:lstStyle/>
        <a:p>
          <a:endParaRPr lang="zh-TW" altLang="en-US"/>
        </a:p>
      </dgm:t>
    </dgm:pt>
    <dgm:pt modelId="{6B7493BE-CFEB-40A3-A8D7-76C69024886B}" type="pres">
      <dgm:prSet presAssocID="{EA676350-2ED8-4867-B34E-3DEEA93E3752}" presName="conn2-1" presStyleLbl="parChTrans1D2" presStyleIdx="0" presStyleCnt="3"/>
      <dgm:spPr/>
      <dgm:t>
        <a:bodyPr/>
        <a:lstStyle/>
        <a:p>
          <a:endParaRPr lang="zh-TW" altLang="en-US"/>
        </a:p>
      </dgm:t>
    </dgm:pt>
    <dgm:pt modelId="{E52D25E8-6685-473F-B0CD-42092F03B117}" type="pres">
      <dgm:prSet presAssocID="{EA676350-2ED8-4867-B34E-3DEEA93E3752}" presName="connTx" presStyleLbl="parChTrans1D2" presStyleIdx="0" presStyleCnt="3"/>
      <dgm:spPr/>
      <dgm:t>
        <a:bodyPr/>
        <a:lstStyle/>
        <a:p>
          <a:endParaRPr lang="zh-TW" altLang="en-US"/>
        </a:p>
      </dgm:t>
    </dgm:pt>
    <dgm:pt modelId="{BF6BBC2B-406B-4047-B9B2-F159D8F0EC3B}" type="pres">
      <dgm:prSet presAssocID="{14F46A7B-038A-4AB7-A4C6-C57B5E366CA0}" presName="root2" presStyleCnt="0"/>
      <dgm:spPr/>
      <dgm:t>
        <a:bodyPr/>
        <a:lstStyle/>
        <a:p>
          <a:endParaRPr lang="zh-TW" altLang="en-US"/>
        </a:p>
      </dgm:t>
    </dgm:pt>
    <dgm:pt modelId="{1E10926A-1BF0-4C2F-89C2-00BAB0DAE7EC}" type="pres">
      <dgm:prSet presAssocID="{14F46A7B-038A-4AB7-A4C6-C57B5E366CA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039245-6B53-48ED-BFF8-000D0A620BC5}" type="pres">
      <dgm:prSet presAssocID="{14F46A7B-038A-4AB7-A4C6-C57B5E366CA0}" presName="level3hierChild" presStyleCnt="0"/>
      <dgm:spPr/>
      <dgm:t>
        <a:bodyPr/>
        <a:lstStyle/>
        <a:p>
          <a:endParaRPr lang="zh-TW" altLang="en-US"/>
        </a:p>
      </dgm:t>
    </dgm:pt>
    <dgm:pt modelId="{9CA84824-F532-4E99-A885-B07C147F6BD7}" type="pres">
      <dgm:prSet presAssocID="{5BE04BF4-6BC7-4853-ACC4-B64FD7383BBB}" presName="conn2-1" presStyleLbl="parChTrans1D2" presStyleIdx="1" presStyleCnt="3"/>
      <dgm:spPr/>
      <dgm:t>
        <a:bodyPr/>
        <a:lstStyle/>
        <a:p>
          <a:endParaRPr lang="zh-TW" altLang="en-US"/>
        </a:p>
      </dgm:t>
    </dgm:pt>
    <dgm:pt modelId="{28F1FF7D-81B4-40AD-8060-8D98D863A209}" type="pres">
      <dgm:prSet presAssocID="{5BE04BF4-6BC7-4853-ACC4-B64FD7383BBB}" presName="connTx" presStyleLbl="parChTrans1D2" presStyleIdx="1" presStyleCnt="3"/>
      <dgm:spPr/>
      <dgm:t>
        <a:bodyPr/>
        <a:lstStyle/>
        <a:p>
          <a:endParaRPr lang="zh-TW" altLang="en-US"/>
        </a:p>
      </dgm:t>
    </dgm:pt>
    <dgm:pt modelId="{54C78525-A721-4B4E-BB39-4CD925480FE8}" type="pres">
      <dgm:prSet presAssocID="{28173614-4F8A-4FF8-BC0F-C26AD100E40B}" presName="root2" presStyleCnt="0"/>
      <dgm:spPr/>
      <dgm:t>
        <a:bodyPr/>
        <a:lstStyle/>
        <a:p>
          <a:endParaRPr lang="zh-TW" altLang="en-US"/>
        </a:p>
      </dgm:t>
    </dgm:pt>
    <dgm:pt modelId="{4B2911EC-979C-4167-B45A-8601F8FF0902}" type="pres">
      <dgm:prSet presAssocID="{28173614-4F8A-4FF8-BC0F-C26AD100E40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33B8605-B425-49E2-8BC0-A8AAB00CA424}" type="pres">
      <dgm:prSet presAssocID="{28173614-4F8A-4FF8-BC0F-C26AD100E40B}" presName="level3hierChild" presStyleCnt="0"/>
      <dgm:spPr/>
      <dgm:t>
        <a:bodyPr/>
        <a:lstStyle/>
        <a:p>
          <a:endParaRPr lang="zh-TW" altLang="en-US"/>
        </a:p>
      </dgm:t>
    </dgm:pt>
    <dgm:pt modelId="{DDE8BB6A-E7F1-4763-BA7F-F57D761BE1DD}" type="pres">
      <dgm:prSet presAssocID="{4AADE2E6-D605-445B-922F-6980001CF8F4}" presName="conn2-1" presStyleLbl="parChTrans1D2" presStyleIdx="2" presStyleCnt="3"/>
      <dgm:spPr/>
      <dgm:t>
        <a:bodyPr/>
        <a:lstStyle/>
        <a:p>
          <a:endParaRPr lang="zh-TW" altLang="en-US"/>
        </a:p>
      </dgm:t>
    </dgm:pt>
    <dgm:pt modelId="{C1580DD5-603B-49F8-8FAF-18F6310D8AB8}" type="pres">
      <dgm:prSet presAssocID="{4AADE2E6-D605-445B-922F-6980001CF8F4}" presName="connTx" presStyleLbl="parChTrans1D2" presStyleIdx="2" presStyleCnt="3"/>
      <dgm:spPr/>
      <dgm:t>
        <a:bodyPr/>
        <a:lstStyle/>
        <a:p>
          <a:endParaRPr lang="zh-TW" altLang="en-US"/>
        </a:p>
      </dgm:t>
    </dgm:pt>
    <dgm:pt modelId="{A9A587A0-5B69-4726-BC11-18A8468C4055}" type="pres">
      <dgm:prSet presAssocID="{A8DE442F-39A1-4378-A70A-83C7815C86A8}" presName="root2" presStyleCnt="0"/>
      <dgm:spPr/>
      <dgm:t>
        <a:bodyPr/>
        <a:lstStyle/>
        <a:p>
          <a:endParaRPr lang="zh-TW" altLang="en-US"/>
        </a:p>
      </dgm:t>
    </dgm:pt>
    <dgm:pt modelId="{DF876339-A9F4-4F91-968C-B1F218BDB13D}" type="pres">
      <dgm:prSet presAssocID="{A8DE442F-39A1-4378-A70A-83C7815C86A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FDB87BF-CBA7-4866-9AF3-76281995E7E8}" type="pres">
      <dgm:prSet presAssocID="{A8DE442F-39A1-4378-A70A-83C7815C86A8}" presName="level3hierChild" presStyleCnt="0"/>
      <dgm:spPr/>
      <dgm:t>
        <a:bodyPr/>
        <a:lstStyle/>
        <a:p>
          <a:endParaRPr lang="zh-TW" altLang="en-US"/>
        </a:p>
      </dgm:t>
    </dgm:pt>
  </dgm:ptLst>
  <dgm:cxnLst>
    <dgm:cxn modelId="{89B012AA-AB59-4A26-81D2-BF8C7DD405CC}" type="presOf" srcId="{EA676350-2ED8-4867-B34E-3DEEA93E3752}" destId="{6B7493BE-CFEB-40A3-A8D7-76C69024886B}" srcOrd="0" destOrd="0" presId="urn:microsoft.com/office/officeart/2005/8/layout/hierarchy2"/>
    <dgm:cxn modelId="{DA66761B-385A-432C-AAA5-46FBCC873273}" srcId="{5FB41FC2-5DD9-4EEC-BCEF-FB26FF3FC5EB}" destId="{A8DE442F-39A1-4378-A70A-83C7815C86A8}" srcOrd="2" destOrd="0" parTransId="{4AADE2E6-D605-445B-922F-6980001CF8F4}" sibTransId="{38FE5047-D742-4EDA-BA1B-621A48E2826A}"/>
    <dgm:cxn modelId="{AEFB440D-5D16-4A9A-9DE0-0A181DB1C740}" srcId="{02A3F3BD-031D-4D65-BED7-C3A90CA0C040}" destId="{5FB41FC2-5DD9-4EEC-BCEF-FB26FF3FC5EB}" srcOrd="0" destOrd="0" parTransId="{EBBBFEBB-A468-4F11-9936-DF125069F1FD}" sibTransId="{B026F9A5-D53C-4A07-9D21-FF2CC23A8ED9}"/>
    <dgm:cxn modelId="{5CFAE419-575C-41A4-8D61-EB06E3884B1F}" type="presOf" srcId="{28173614-4F8A-4FF8-BC0F-C26AD100E40B}" destId="{4B2911EC-979C-4167-B45A-8601F8FF0902}" srcOrd="0" destOrd="0" presId="urn:microsoft.com/office/officeart/2005/8/layout/hierarchy2"/>
    <dgm:cxn modelId="{B36C1A45-7D1C-4128-B553-465263C018F7}" srcId="{5FB41FC2-5DD9-4EEC-BCEF-FB26FF3FC5EB}" destId="{14F46A7B-038A-4AB7-A4C6-C57B5E366CA0}" srcOrd="0" destOrd="0" parTransId="{EA676350-2ED8-4867-B34E-3DEEA93E3752}" sibTransId="{5611F1DC-1FA7-4F30-A770-721C8ACEAE37}"/>
    <dgm:cxn modelId="{870D5CE8-0A51-4D66-ADAB-A8187DF64837}" type="presOf" srcId="{5BE04BF4-6BC7-4853-ACC4-B64FD7383BBB}" destId="{28F1FF7D-81B4-40AD-8060-8D98D863A209}" srcOrd="1" destOrd="0" presId="urn:microsoft.com/office/officeart/2005/8/layout/hierarchy2"/>
    <dgm:cxn modelId="{5E02B62C-1B5F-4C42-8DE4-0DFB60772C3A}" type="presOf" srcId="{A8DE442F-39A1-4378-A70A-83C7815C86A8}" destId="{DF876339-A9F4-4F91-968C-B1F218BDB13D}" srcOrd="0" destOrd="0" presId="urn:microsoft.com/office/officeart/2005/8/layout/hierarchy2"/>
    <dgm:cxn modelId="{D9B6CF93-DE60-4F68-9353-6E2CE5CD4767}" type="presOf" srcId="{5BE04BF4-6BC7-4853-ACC4-B64FD7383BBB}" destId="{9CA84824-F532-4E99-A885-B07C147F6BD7}" srcOrd="0" destOrd="0" presId="urn:microsoft.com/office/officeart/2005/8/layout/hierarchy2"/>
    <dgm:cxn modelId="{1BE8F1D8-2CED-4EC1-991A-A406CAD938F4}" type="presOf" srcId="{4AADE2E6-D605-445B-922F-6980001CF8F4}" destId="{C1580DD5-603B-49F8-8FAF-18F6310D8AB8}" srcOrd="1" destOrd="0" presId="urn:microsoft.com/office/officeart/2005/8/layout/hierarchy2"/>
    <dgm:cxn modelId="{D16AC117-6BFF-4861-8042-AB574A82702F}" type="presOf" srcId="{4AADE2E6-D605-445B-922F-6980001CF8F4}" destId="{DDE8BB6A-E7F1-4763-BA7F-F57D761BE1DD}" srcOrd="0" destOrd="0" presId="urn:microsoft.com/office/officeart/2005/8/layout/hierarchy2"/>
    <dgm:cxn modelId="{D1B078CD-5D34-4DF2-8431-FB97991D642A}" srcId="{5FB41FC2-5DD9-4EEC-BCEF-FB26FF3FC5EB}" destId="{28173614-4F8A-4FF8-BC0F-C26AD100E40B}" srcOrd="1" destOrd="0" parTransId="{5BE04BF4-6BC7-4853-ACC4-B64FD7383BBB}" sibTransId="{E7A4F000-9BBA-4C7E-82F2-7828AD1AD197}"/>
    <dgm:cxn modelId="{B3214FF0-8617-4B99-AAAA-F9E4BF4CDF8C}" type="presOf" srcId="{5FB41FC2-5DD9-4EEC-BCEF-FB26FF3FC5EB}" destId="{65AB6D06-C07E-43AC-969D-3341F411FCF6}" srcOrd="0" destOrd="0" presId="urn:microsoft.com/office/officeart/2005/8/layout/hierarchy2"/>
    <dgm:cxn modelId="{CEE9AABB-53AB-4FEE-A1C0-E87D3874EE21}" type="presOf" srcId="{02A3F3BD-031D-4D65-BED7-C3A90CA0C040}" destId="{E15C647D-13E0-401F-A453-E1EB81784048}" srcOrd="0" destOrd="0" presId="urn:microsoft.com/office/officeart/2005/8/layout/hierarchy2"/>
    <dgm:cxn modelId="{003D8A18-67A3-4015-B192-891409E005EB}" type="presOf" srcId="{EA676350-2ED8-4867-B34E-3DEEA93E3752}" destId="{E52D25E8-6685-473F-B0CD-42092F03B117}" srcOrd="1" destOrd="0" presId="urn:microsoft.com/office/officeart/2005/8/layout/hierarchy2"/>
    <dgm:cxn modelId="{0D4CEAB0-201B-4C42-9168-A994084C49DC}" type="presOf" srcId="{14F46A7B-038A-4AB7-A4C6-C57B5E366CA0}" destId="{1E10926A-1BF0-4C2F-89C2-00BAB0DAE7EC}" srcOrd="0" destOrd="0" presId="urn:microsoft.com/office/officeart/2005/8/layout/hierarchy2"/>
    <dgm:cxn modelId="{74CCC866-3926-45B7-A6B1-AC3E054AD9E9}" type="presParOf" srcId="{E15C647D-13E0-401F-A453-E1EB81784048}" destId="{8A5BAB4F-5C60-41A0-AE31-3864B2A55365}" srcOrd="0" destOrd="0" presId="urn:microsoft.com/office/officeart/2005/8/layout/hierarchy2"/>
    <dgm:cxn modelId="{E7C450DA-343B-46FA-AF3F-29BC980B92F9}" type="presParOf" srcId="{8A5BAB4F-5C60-41A0-AE31-3864B2A55365}" destId="{65AB6D06-C07E-43AC-969D-3341F411FCF6}" srcOrd="0" destOrd="0" presId="urn:microsoft.com/office/officeart/2005/8/layout/hierarchy2"/>
    <dgm:cxn modelId="{7E1884FB-DF02-45FC-8A20-71D14F8D0BEC}" type="presParOf" srcId="{8A5BAB4F-5C60-41A0-AE31-3864B2A55365}" destId="{78BCAED1-1E41-46AF-A360-03A5E4AC0B3C}" srcOrd="1" destOrd="0" presId="urn:microsoft.com/office/officeart/2005/8/layout/hierarchy2"/>
    <dgm:cxn modelId="{8FAA6236-851D-4BAB-9532-6FDB3095F6A1}" type="presParOf" srcId="{78BCAED1-1E41-46AF-A360-03A5E4AC0B3C}" destId="{6B7493BE-CFEB-40A3-A8D7-76C69024886B}" srcOrd="0" destOrd="0" presId="urn:microsoft.com/office/officeart/2005/8/layout/hierarchy2"/>
    <dgm:cxn modelId="{974BEB17-1B97-44E4-831F-BDB05FBF70A6}" type="presParOf" srcId="{6B7493BE-CFEB-40A3-A8D7-76C69024886B}" destId="{E52D25E8-6685-473F-B0CD-42092F03B117}" srcOrd="0" destOrd="0" presId="urn:microsoft.com/office/officeart/2005/8/layout/hierarchy2"/>
    <dgm:cxn modelId="{5A23B261-4BBD-411D-AAFC-BF564F942620}" type="presParOf" srcId="{78BCAED1-1E41-46AF-A360-03A5E4AC0B3C}" destId="{BF6BBC2B-406B-4047-B9B2-F159D8F0EC3B}" srcOrd="1" destOrd="0" presId="urn:microsoft.com/office/officeart/2005/8/layout/hierarchy2"/>
    <dgm:cxn modelId="{17A2CFD3-0F79-4354-A849-20101677EEF6}" type="presParOf" srcId="{BF6BBC2B-406B-4047-B9B2-F159D8F0EC3B}" destId="{1E10926A-1BF0-4C2F-89C2-00BAB0DAE7EC}" srcOrd="0" destOrd="0" presId="urn:microsoft.com/office/officeart/2005/8/layout/hierarchy2"/>
    <dgm:cxn modelId="{771F1541-2C57-431F-919D-2D22E0B5121D}" type="presParOf" srcId="{BF6BBC2B-406B-4047-B9B2-F159D8F0EC3B}" destId="{EB039245-6B53-48ED-BFF8-000D0A620BC5}" srcOrd="1" destOrd="0" presId="urn:microsoft.com/office/officeart/2005/8/layout/hierarchy2"/>
    <dgm:cxn modelId="{7BCA37B4-8607-4413-B850-D64D85601632}" type="presParOf" srcId="{78BCAED1-1E41-46AF-A360-03A5E4AC0B3C}" destId="{9CA84824-F532-4E99-A885-B07C147F6BD7}" srcOrd="2" destOrd="0" presId="urn:microsoft.com/office/officeart/2005/8/layout/hierarchy2"/>
    <dgm:cxn modelId="{AC5025E8-588A-452E-B732-FEA6A1D19200}" type="presParOf" srcId="{9CA84824-F532-4E99-A885-B07C147F6BD7}" destId="{28F1FF7D-81B4-40AD-8060-8D98D863A209}" srcOrd="0" destOrd="0" presId="urn:microsoft.com/office/officeart/2005/8/layout/hierarchy2"/>
    <dgm:cxn modelId="{1DA937AA-C9D8-4B3E-97D1-0E93D4894CE2}" type="presParOf" srcId="{78BCAED1-1E41-46AF-A360-03A5E4AC0B3C}" destId="{54C78525-A721-4B4E-BB39-4CD925480FE8}" srcOrd="3" destOrd="0" presId="urn:microsoft.com/office/officeart/2005/8/layout/hierarchy2"/>
    <dgm:cxn modelId="{22F2A6EC-A2B8-4D27-810D-62609D49655E}" type="presParOf" srcId="{54C78525-A721-4B4E-BB39-4CD925480FE8}" destId="{4B2911EC-979C-4167-B45A-8601F8FF0902}" srcOrd="0" destOrd="0" presId="urn:microsoft.com/office/officeart/2005/8/layout/hierarchy2"/>
    <dgm:cxn modelId="{5EFB930F-8480-4FD8-B88A-649C81B59975}" type="presParOf" srcId="{54C78525-A721-4B4E-BB39-4CD925480FE8}" destId="{633B8605-B425-49E2-8BC0-A8AAB00CA424}" srcOrd="1" destOrd="0" presId="urn:microsoft.com/office/officeart/2005/8/layout/hierarchy2"/>
    <dgm:cxn modelId="{4B99EA42-B6B4-4A8F-94A7-F6E0B562F15C}" type="presParOf" srcId="{78BCAED1-1E41-46AF-A360-03A5E4AC0B3C}" destId="{DDE8BB6A-E7F1-4763-BA7F-F57D761BE1DD}" srcOrd="4" destOrd="0" presId="urn:microsoft.com/office/officeart/2005/8/layout/hierarchy2"/>
    <dgm:cxn modelId="{52090893-686D-48C5-A27E-7464FB581F85}" type="presParOf" srcId="{DDE8BB6A-E7F1-4763-BA7F-F57D761BE1DD}" destId="{C1580DD5-603B-49F8-8FAF-18F6310D8AB8}" srcOrd="0" destOrd="0" presId="urn:microsoft.com/office/officeart/2005/8/layout/hierarchy2"/>
    <dgm:cxn modelId="{E13BA7B1-4A99-4653-BF63-637DC1C9168F}" type="presParOf" srcId="{78BCAED1-1E41-46AF-A360-03A5E4AC0B3C}" destId="{A9A587A0-5B69-4726-BC11-18A8468C4055}" srcOrd="5" destOrd="0" presId="urn:microsoft.com/office/officeart/2005/8/layout/hierarchy2"/>
    <dgm:cxn modelId="{EC7CBAD8-1CF2-4996-95F8-0FE25DBF167F}" type="presParOf" srcId="{A9A587A0-5B69-4726-BC11-18A8468C4055}" destId="{DF876339-A9F4-4F91-968C-B1F218BDB13D}" srcOrd="0" destOrd="0" presId="urn:microsoft.com/office/officeart/2005/8/layout/hierarchy2"/>
    <dgm:cxn modelId="{276C8755-54FD-4C52-91F7-CD8D2E0BEABA}" type="presParOf" srcId="{A9A587A0-5B69-4726-BC11-18A8468C4055}" destId="{DFDB87BF-CBA7-4866-9AF3-76281995E7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714F-BE85-46F7-9F85-934DCB8D778C}" type="datetimeFigureOut">
              <a:rPr lang="zh-CN" altLang="en-US" smtClean="0"/>
              <a:pPr/>
              <a:t>2020/7/2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8C0EF-988F-48CE-910B-4A23B8ECE68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76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63"/>
          <p:cNvSpPr>
            <a:spLocks noEditPoints="1"/>
          </p:cNvSpPr>
          <p:nvPr userDrawn="1"/>
        </p:nvSpPr>
        <p:spPr bwMode="auto">
          <a:xfrm rot="1658487">
            <a:off x="6583748" y="312642"/>
            <a:ext cx="773335" cy="770514"/>
          </a:xfrm>
          <a:custGeom>
            <a:avLst/>
            <a:gdLst>
              <a:gd name="T0" fmla="*/ 145 w 274"/>
              <a:gd name="T1" fmla="*/ 262 h 273"/>
              <a:gd name="T2" fmla="*/ 189 w 274"/>
              <a:gd name="T3" fmla="*/ 204 h 273"/>
              <a:gd name="T4" fmla="*/ 263 w 274"/>
              <a:gd name="T5" fmla="*/ 204 h 273"/>
              <a:gd name="T6" fmla="*/ 216 w 274"/>
              <a:gd name="T7" fmla="*/ 217 h 273"/>
              <a:gd name="T8" fmla="*/ 104 w 274"/>
              <a:gd name="T9" fmla="*/ 199 h 273"/>
              <a:gd name="T10" fmla="*/ 55 w 274"/>
              <a:gd name="T11" fmla="*/ 186 h 273"/>
              <a:gd name="T12" fmla="*/ 14 w 274"/>
              <a:gd name="T13" fmla="*/ 168 h 273"/>
              <a:gd name="T14" fmla="*/ 44 w 274"/>
              <a:gd name="T15" fmla="*/ 207 h 273"/>
              <a:gd name="T16" fmla="*/ 45 w 274"/>
              <a:gd name="T17" fmla="*/ 217 h 273"/>
              <a:gd name="T18" fmla="*/ 95 w 274"/>
              <a:gd name="T19" fmla="*/ 254 h 273"/>
              <a:gd name="T20" fmla="*/ 86 w 274"/>
              <a:gd name="T21" fmla="*/ 232 h 273"/>
              <a:gd name="T22" fmla="*/ 114 w 274"/>
              <a:gd name="T23" fmla="*/ 255 h 273"/>
              <a:gd name="T24" fmla="*/ 131 w 274"/>
              <a:gd name="T25" fmla="*/ 196 h 273"/>
              <a:gd name="T26" fmla="*/ 110 w 274"/>
              <a:gd name="T27" fmla="*/ 189 h 273"/>
              <a:gd name="T28" fmla="*/ 132 w 274"/>
              <a:gd name="T29" fmla="*/ 145 h 273"/>
              <a:gd name="T30" fmla="*/ 74 w 274"/>
              <a:gd name="T31" fmla="*/ 145 h 273"/>
              <a:gd name="T32" fmla="*/ 67 w 274"/>
              <a:gd name="T33" fmla="*/ 166 h 273"/>
              <a:gd name="T34" fmla="*/ 205 w 274"/>
              <a:gd name="T35" fmla="*/ 111 h 273"/>
              <a:gd name="T36" fmla="*/ 192 w 274"/>
              <a:gd name="T37" fmla="*/ 159 h 273"/>
              <a:gd name="T38" fmla="*/ 150 w 274"/>
              <a:gd name="T39" fmla="*/ 59 h 273"/>
              <a:gd name="T40" fmla="*/ 114 w 274"/>
              <a:gd name="T41" fmla="*/ 94 h 273"/>
              <a:gd name="T42" fmla="*/ 57 w 274"/>
              <a:gd name="T43" fmla="*/ 42 h 273"/>
              <a:gd name="T44" fmla="*/ 9 w 274"/>
              <a:gd name="T45" fmla="*/ 55 h 273"/>
              <a:gd name="T46" fmla="*/ 178 w 274"/>
              <a:gd name="T47" fmla="*/ 23 h 273"/>
              <a:gd name="T48" fmla="*/ 230 w 274"/>
              <a:gd name="T49" fmla="*/ 57 h 273"/>
              <a:gd name="T50" fmla="*/ 137 w 274"/>
              <a:gd name="T51" fmla="*/ 0 h 273"/>
              <a:gd name="T52" fmla="*/ 271 w 274"/>
              <a:gd name="T53" fmla="*/ 108 h 273"/>
              <a:gd name="T54" fmla="*/ 257 w 274"/>
              <a:gd name="T55" fmla="*/ 189 h 273"/>
              <a:gd name="T56" fmla="*/ 260 w 274"/>
              <a:gd name="T57" fmla="*/ 142 h 273"/>
              <a:gd name="T58" fmla="*/ 238 w 274"/>
              <a:gd name="T59" fmla="*/ 133 h 273"/>
              <a:gd name="T60" fmla="*/ 261 w 274"/>
              <a:gd name="T61" fmla="*/ 105 h 273"/>
              <a:gd name="T62" fmla="*/ 206 w 274"/>
              <a:gd name="T63" fmla="*/ 76 h 273"/>
              <a:gd name="T64" fmla="*/ 206 w 274"/>
              <a:gd name="T65" fmla="*/ 103 h 273"/>
              <a:gd name="T66" fmla="*/ 193 w 274"/>
              <a:gd name="T67" fmla="*/ 82 h 273"/>
              <a:gd name="T68" fmla="*/ 169 w 274"/>
              <a:gd name="T69" fmla="*/ 79 h 273"/>
              <a:gd name="T70" fmla="*/ 189 w 274"/>
              <a:gd name="T71" fmla="*/ 66 h 273"/>
              <a:gd name="T72" fmla="*/ 142 w 274"/>
              <a:gd name="T73" fmla="*/ 13 h 273"/>
              <a:gd name="T74" fmla="*/ 136 w 274"/>
              <a:gd name="T75" fmla="*/ 50 h 273"/>
              <a:gd name="T76" fmla="*/ 127 w 274"/>
              <a:gd name="T77" fmla="*/ 11 h 273"/>
              <a:gd name="T78" fmla="*/ 86 w 274"/>
              <a:gd name="T79" fmla="*/ 71 h 273"/>
              <a:gd name="T80" fmla="*/ 104 w 274"/>
              <a:gd name="T81" fmla="*/ 83 h 273"/>
              <a:gd name="T82" fmla="*/ 76 w 274"/>
              <a:gd name="T83" fmla="*/ 105 h 273"/>
              <a:gd name="T84" fmla="*/ 132 w 274"/>
              <a:gd name="T85" fmla="*/ 130 h 273"/>
              <a:gd name="T86" fmla="*/ 140 w 274"/>
              <a:gd name="T87" fmla="*/ 113 h 273"/>
              <a:gd name="T88" fmla="*/ 146 w 274"/>
              <a:gd name="T89" fmla="*/ 131 h 273"/>
              <a:gd name="T90" fmla="*/ 171 w 274"/>
              <a:gd name="T91" fmla="*/ 140 h 273"/>
              <a:gd name="T92" fmla="*/ 142 w 274"/>
              <a:gd name="T93" fmla="*/ 182 h 273"/>
              <a:gd name="T94" fmla="*/ 193 w 274"/>
              <a:gd name="T95" fmla="*/ 191 h 273"/>
              <a:gd name="T96" fmla="*/ 206 w 274"/>
              <a:gd name="T97" fmla="*/ 170 h 273"/>
              <a:gd name="T98" fmla="*/ 206 w 274"/>
              <a:gd name="T99" fmla="*/ 196 h 273"/>
              <a:gd name="T100" fmla="*/ 209 w 274"/>
              <a:gd name="T101" fmla="*/ 207 h 273"/>
              <a:gd name="T102" fmla="*/ 179 w 274"/>
              <a:gd name="T103" fmla="*/ 249 h 273"/>
              <a:gd name="T104" fmla="*/ 212 w 274"/>
              <a:gd name="T105" fmla="*/ 239 h 273"/>
              <a:gd name="T106" fmla="*/ 219 w 274"/>
              <a:gd name="T107" fmla="*/ 246 h 273"/>
              <a:gd name="T108" fmla="*/ 31 w 274"/>
              <a:gd name="T109" fmla="*/ 222 h 273"/>
              <a:gd name="T110" fmla="*/ 14 w 274"/>
              <a:gd name="T111" fmla="*/ 82 h 273"/>
              <a:gd name="T112" fmla="*/ 11 w 274"/>
              <a:gd name="T113" fmla="*/ 130 h 273"/>
              <a:gd name="T114" fmla="*/ 67 w 274"/>
              <a:gd name="T115" fmla="*/ 103 h 273"/>
              <a:gd name="T116" fmla="*/ 63 w 274"/>
              <a:gd name="T117" fmla="*/ 74 h 273"/>
              <a:gd name="T118" fmla="*/ 72 w 274"/>
              <a:gd name="T119" fmla="*/ 67 h 273"/>
              <a:gd name="T120" fmla="*/ 95 w 274"/>
              <a:gd name="T121" fmla="*/ 19 h 273"/>
              <a:gd name="T122" fmla="*/ 58 w 274"/>
              <a:gd name="T123" fmla="*/ 33 h 273"/>
              <a:gd name="T124" fmla="*/ 109 w 274"/>
              <a:gd name="T125" fmla="*/ 4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4" h="273">
                <a:moveTo>
                  <a:pt x="146" y="196"/>
                </a:moveTo>
                <a:lnTo>
                  <a:pt x="143" y="196"/>
                </a:lnTo>
                <a:lnTo>
                  <a:pt x="142" y="198"/>
                </a:lnTo>
                <a:lnTo>
                  <a:pt x="142" y="200"/>
                </a:lnTo>
                <a:lnTo>
                  <a:pt x="142" y="258"/>
                </a:lnTo>
                <a:lnTo>
                  <a:pt x="142" y="260"/>
                </a:lnTo>
                <a:lnTo>
                  <a:pt x="145" y="262"/>
                </a:lnTo>
                <a:lnTo>
                  <a:pt x="147" y="262"/>
                </a:lnTo>
                <a:lnTo>
                  <a:pt x="159" y="255"/>
                </a:lnTo>
                <a:lnTo>
                  <a:pt x="169" y="245"/>
                </a:lnTo>
                <a:lnTo>
                  <a:pt x="178" y="234"/>
                </a:lnTo>
                <a:lnTo>
                  <a:pt x="184" y="219"/>
                </a:lnTo>
                <a:lnTo>
                  <a:pt x="189" y="207"/>
                </a:lnTo>
                <a:lnTo>
                  <a:pt x="189" y="204"/>
                </a:lnTo>
                <a:lnTo>
                  <a:pt x="189" y="203"/>
                </a:lnTo>
                <a:lnTo>
                  <a:pt x="187" y="202"/>
                </a:lnTo>
                <a:lnTo>
                  <a:pt x="168" y="198"/>
                </a:lnTo>
                <a:lnTo>
                  <a:pt x="146" y="196"/>
                </a:lnTo>
                <a:close/>
                <a:moveTo>
                  <a:pt x="242" y="191"/>
                </a:moveTo>
                <a:lnTo>
                  <a:pt x="254" y="195"/>
                </a:lnTo>
                <a:lnTo>
                  <a:pt x="263" y="204"/>
                </a:lnTo>
                <a:lnTo>
                  <a:pt x="267" y="217"/>
                </a:lnTo>
                <a:lnTo>
                  <a:pt x="263" y="230"/>
                </a:lnTo>
                <a:lnTo>
                  <a:pt x="254" y="239"/>
                </a:lnTo>
                <a:lnTo>
                  <a:pt x="242" y="242"/>
                </a:lnTo>
                <a:lnTo>
                  <a:pt x="229" y="239"/>
                </a:lnTo>
                <a:lnTo>
                  <a:pt x="219" y="230"/>
                </a:lnTo>
                <a:lnTo>
                  <a:pt x="216" y="217"/>
                </a:lnTo>
                <a:lnTo>
                  <a:pt x="219" y="204"/>
                </a:lnTo>
                <a:lnTo>
                  <a:pt x="229" y="195"/>
                </a:lnTo>
                <a:lnTo>
                  <a:pt x="242" y="191"/>
                </a:lnTo>
                <a:close/>
                <a:moveTo>
                  <a:pt x="78" y="173"/>
                </a:moveTo>
                <a:lnTo>
                  <a:pt x="91" y="177"/>
                </a:lnTo>
                <a:lnTo>
                  <a:pt x="100" y="186"/>
                </a:lnTo>
                <a:lnTo>
                  <a:pt x="104" y="199"/>
                </a:lnTo>
                <a:lnTo>
                  <a:pt x="100" y="212"/>
                </a:lnTo>
                <a:lnTo>
                  <a:pt x="91" y="222"/>
                </a:lnTo>
                <a:lnTo>
                  <a:pt x="78" y="225"/>
                </a:lnTo>
                <a:lnTo>
                  <a:pt x="65" y="222"/>
                </a:lnTo>
                <a:lnTo>
                  <a:pt x="55" y="212"/>
                </a:lnTo>
                <a:lnTo>
                  <a:pt x="53" y="199"/>
                </a:lnTo>
                <a:lnTo>
                  <a:pt x="55" y="186"/>
                </a:lnTo>
                <a:lnTo>
                  <a:pt x="65" y="177"/>
                </a:lnTo>
                <a:lnTo>
                  <a:pt x="78" y="173"/>
                </a:lnTo>
                <a:close/>
                <a:moveTo>
                  <a:pt x="14" y="142"/>
                </a:moveTo>
                <a:lnTo>
                  <a:pt x="12" y="142"/>
                </a:lnTo>
                <a:lnTo>
                  <a:pt x="11" y="144"/>
                </a:lnTo>
                <a:lnTo>
                  <a:pt x="11" y="145"/>
                </a:lnTo>
                <a:lnTo>
                  <a:pt x="14" y="168"/>
                </a:lnTo>
                <a:lnTo>
                  <a:pt x="22" y="189"/>
                </a:lnTo>
                <a:lnTo>
                  <a:pt x="32" y="208"/>
                </a:lnTo>
                <a:lnTo>
                  <a:pt x="34" y="209"/>
                </a:lnTo>
                <a:lnTo>
                  <a:pt x="36" y="211"/>
                </a:lnTo>
                <a:lnTo>
                  <a:pt x="37" y="209"/>
                </a:lnTo>
                <a:lnTo>
                  <a:pt x="42" y="207"/>
                </a:lnTo>
                <a:lnTo>
                  <a:pt x="44" y="207"/>
                </a:lnTo>
                <a:lnTo>
                  <a:pt x="45" y="207"/>
                </a:lnTo>
                <a:lnTo>
                  <a:pt x="46" y="208"/>
                </a:lnTo>
                <a:lnTo>
                  <a:pt x="48" y="211"/>
                </a:lnTo>
                <a:lnTo>
                  <a:pt x="48" y="212"/>
                </a:lnTo>
                <a:lnTo>
                  <a:pt x="48" y="214"/>
                </a:lnTo>
                <a:lnTo>
                  <a:pt x="46" y="216"/>
                </a:lnTo>
                <a:lnTo>
                  <a:pt x="45" y="217"/>
                </a:lnTo>
                <a:lnTo>
                  <a:pt x="42" y="218"/>
                </a:lnTo>
                <a:lnTo>
                  <a:pt x="42" y="221"/>
                </a:lnTo>
                <a:lnTo>
                  <a:pt x="44" y="222"/>
                </a:lnTo>
                <a:lnTo>
                  <a:pt x="65" y="241"/>
                </a:lnTo>
                <a:lnTo>
                  <a:pt x="91" y="255"/>
                </a:lnTo>
                <a:lnTo>
                  <a:pt x="94" y="255"/>
                </a:lnTo>
                <a:lnTo>
                  <a:pt x="95" y="254"/>
                </a:lnTo>
                <a:lnTo>
                  <a:pt x="96" y="253"/>
                </a:lnTo>
                <a:lnTo>
                  <a:pt x="96" y="251"/>
                </a:lnTo>
                <a:lnTo>
                  <a:pt x="95" y="249"/>
                </a:lnTo>
                <a:lnTo>
                  <a:pt x="91" y="242"/>
                </a:lnTo>
                <a:lnTo>
                  <a:pt x="86" y="235"/>
                </a:lnTo>
                <a:lnTo>
                  <a:pt x="86" y="234"/>
                </a:lnTo>
                <a:lnTo>
                  <a:pt x="86" y="232"/>
                </a:lnTo>
                <a:lnTo>
                  <a:pt x="87" y="231"/>
                </a:lnTo>
                <a:lnTo>
                  <a:pt x="90" y="230"/>
                </a:lnTo>
                <a:lnTo>
                  <a:pt x="91" y="228"/>
                </a:lnTo>
                <a:lnTo>
                  <a:pt x="94" y="230"/>
                </a:lnTo>
                <a:lnTo>
                  <a:pt x="95" y="231"/>
                </a:lnTo>
                <a:lnTo>
                  <a:pt x="104" y="244"/>
                </a:lnTo>
                <a:lnTo>
                  <a:pt x="114" y="255"/>
                </a:lnTo>
                <a:lnTo>
                  <a:pt x="127" y="262"/>
                </a:lnTo>
                <a:lnTo>
                  <a:pt x="129" y="262"/>
                </a:lnTo>
                <a:lnTo>
                  <a:pt x="132" y="260"/>
                </a:lnTo>
                <a:lnTo>
                  <a:pt x="132" y="258"/>
                </a:lnTo>
                <a:lnTo>
                  <a:pt x="132" y="200"/>
                </a:lnTo>
                <a:lnTo>
                  <a:pt x="132" y="198"/>
                </a:lnTo>
                <a:lnTo>
                  <a:pt x="131" y="196"/>
                </a:lnTo>
                <a:lnTo>
                  <a:pt x="128" y="196"/>
                </a:lnTo>
                <a:lnTo>
                  <a:pt x="114" y="198"/>
                </a:lnTo>
                <a:lnTo>
                  <a:pt x="111" y="196"/>
                </a:lnTo>
                <a:lnTo>
                  <a:pt x="110" y="195"/>
                </a:lnTo>
                <a:lnTo>
                  <a:pt x="109" y="194"/>
                </a:lnTo>
                <a:lnTo>
                  <a:pt x="109" y="191"/>
                </a:lnTo>
                <a:lnTo>
                  <a:pt x="110" y="189"/>
                </a:lnTo>
                <a:lnTo>
                  <a:pt x="111" y="189"/>
                </a:lnTo>
                <a:lnTo>
                  <a:pt x="113" y="188"/>
                </a:lnTo>
                <a:lnTo>
                  <a:pt x="128" y="186"/>
                </a:lnTo>
                <a:lnTo>
                  <a:pt x="131" y="186"/>
                </a:lnTo>
                <a:lnTo>
                  <a:pt x="132" y="185"/>
                </a:lnTo>
                <a:lnTo>
                  <a:pt x="132" y="182"/>
                </a:lnTo>
                <a:lnTo>
                  <a:pt x="132" y="145"/>
                </a:lnTo>
                <a:lnTo>
                  <a:pt x="132" y="143"/>
                </a:lnTo>
                <a:lnTo>
                  <a:pt x="131" y="142"/>
                </a:lnTo>
                <a:lnTo>
                  <a:pt x="128" y="142"/>
                </a:lnTo>
                <a:lnTo>
                  <a:pt x="78" y="142"/>
                </a:lnTo>
                <a:lnTo>
                  <a:pt x="76" y="142"/>
                </a:lnTo>
                <a:lnTo>
                  <a:pt x="74" y="143"/>
                </a:lnTo>
                <a:lnTo>
                  <a:pt x="74" y="145"/>
                </a:lnTo>
                <a:lnTo>
                  <a:pt x="76" y="163"/>
                </a:lnTo>
                <a:lnTo>
                  <a:pt x="74" y="166"/>
                </a:lnTo>
                <a:lnTo>
                  <a:pt x="73" y="167"/>
                </a:lnTo>
                <a:lnTo>
                  <a:pt x="72" y="168"/>
                </a:lnTo>
                <a:lnTo>
                  <a:pt x="69" y="168"/>
                </a:lnTo>
                <a:lnTo>
                  <a:pt x="68" y="167"/>
                </a:lnTo>
                <a:lnTo>
                  <a:pt x="67" y="166"/>
                </a:lnTo>
                <a:lnTo>
                  <a:pt x="65" y="165"/>
                </a:lnTo>
                <a:lnTo>
                  <a:pt x="64" y="145"/>
                </a:lnTo>
                <a:lnTo>
                  <a:pt x="64" y="143"/>
                </a:lnTo>
                <a:lnTo>
                  <a:pt x="63" y="142"/>
                </a:lnTo>
                <a:lnTo>
                  <a:pt x="60" y="142"/>
                </a:lnTo>
                <a:lnTo>
                  <a:pt x="14" y="142"/>
                </a:lnTo>
                <a:close/>
                <a:moveTo>
                  <a:pt x="205" y="111"/>
                </a:moveTo>
                <a:lnTo>
                  <a:pt x="217" y="115"/>
                </a:lnTo>
                <a:lnTo>
                  <a:pt x="226" y="124"/>
                </a:lnTo>
                <a:lnTo>
                  <a:pt x="230" y="136"/>
                </a:lnTo>
                <a:lnTo>
                  <a:pt x="226" y="149"/>
                </a:lnTo>
                <a:lnTo>
                  <a:pt x="217" y="159"/>
                </a:lnTo>
                <a:lnTo>
                  <a:pt x="205" y="162"/>
                </a:lnTo>
                <a:lnTo>
                  <a:pt x="192" y="159"/>
                </a:lnTo>
                <a:lnTo>
                  <a:pt x="183" y="149"/>
                </a:lnTo>
                <a:lnTo>
                  <a:pt x="179" y="136"/>
                </a:lnTo>
                <a:lnTo>
                  <a:pt x="183" y="124"/>
                </a:lnTo>
                <a:lnTo>
                  <a:pt x="192" y="115"/>
                </a:lnTo>
                <a:lnTo>
                  <a:pt x="205" y="111"/>
                </a:lnTo>
                <a:close/>
                <a:moveTo>
                  <a:pt x="137" y="56"/>
                </a:moveTo>
                <a:lnTo>
                  <a:pt x="150" y="59"/>
                </a:lnTo>
                <a:lnTo>
                  <a:pt x="159" y="69"/>
                </a:lnTo>
                <a:lnTo>
                  <a:pt x="163" y="82"/>
                </a:lnTo>
                <a:lnTo>
                  <a:pt x="159" y="94"/>
                </a:lnTo>
                <a:lnTo>
                  <a:pt x="150" y="103"/>
                </a:lnTo>
                <a:lnTo>
                  <a:pt x="137" y="107"/>
                </a:lnTo>
                <a:lnTo>
                  <a:pt x="124" y="103"/>
                </a:lnTo>
                <a:lnTo>
                  <a:pt x="114" y="94"/>
                </a:lnTo>
                <a:lnTo>
                  <a:pt x="111" y="82"/>
                </a:lnTo>
                <a:lnTo>
                  <a:pt x="114" y="69"/>
                </a:lnTo>
                <a:lnTo>
                  <a:pt x="124" y="59"/>
                </a:lnTo>
                <a:lnTo>
                  <a:pt x="137" y="56"/>
                </a:lnTo>
                <a:close/>
                <a:moveTo>
                  <a:pt x="35" y="29"/>
                </a:moveTo>
                <a:lnTo>
                  <a:pt x="48" y="33"/>
                </a:lnTo>
                <a:lnTo>
                  <a:pt x="57" y="42"/>
                </a:lnTo>
                <a:lnTo>
                  <a:pt x="60" y="55"/>
                </a:lnTo>
                <a:lnTo>
                  <a:pt x="57" y="67"/>
                </a:lnTo>
                <a:lnTo>
                  <a:pt x="48" y="76"/>
                </a:lnTo>
                <a:lnTo>
                  <a:pt x="35" y="80"/>
                </a:lnTo>
                <a:lnTo>
                  <a:pt x="22" y="76"/>
                </a:lnTo>
                <a:lnTo>
                  <a:pt x="13" y="67"/>
                </a:lnTo>
                <a:lnTo>
                  <a:pt x="9" y="55"/>
                </a:lnTo>
                <a:lnTo>
                  <a:pt x="13" y="42"/>
                </a:lnTo>
                <a:lnTo>
                  <a:pt x="22" y="33"/>
                </a:lnTo>
                <a:lnTo>
                  <a:pt x="35" y="29"/>
                </a:lnTo>
                <a:close/>
                <a:moveTo>
                  <a:pt x="182" y="18"/>
                </a:moveTo>
                <a:lnTo>
                  <a:pt x="179" y="19"/>
                </a:lnTo>
                <a:lnTo>
                  <a:pt x="178" y="20"/>
                </a:lnTo>
                <a:lnTo>
                  <a:pt x="178" y="23"/>
                </a:lnTo>
                <a:lnTo>
                  <a:pt x="179" y="24"/>
                </a:lnTo>
                <a:lnTo>
                  <a:pt x="191" y="43"/>
                </a:lnTo>
                <a:lnTo>
                  <a:pt x="200" y="65"/>
                </a:lnTo>
                <a:lnTo>
                  <a:pt x="201" y="66"/>
                </a:lnTo>
                <a:lnTo>
                  <a:pt x="202" y="67"/>
                </a:lnTo>
                <a:lnTo>
                  <a:pt x="205" y="67"/>
                </a:lnTo>
                <a:lnTo>
                  <a:pt x="230" y="57"/>
                </a:lnTo>
                <a:lnTo>
                  <a:pt x="232" y="55"/>
                </a:lnTo>
                <a:lnTo>
                  <a:pt x="232" y="53"/>
                </a:lnTo>
                <a:lnTo>
                  <a:pt x="230" y="51"/>
                </a:lnTo>
                <a:lnTo>
                  <a:pt x="209" y="32"/>
                </a:lnTo>
                <a:lnTo>
                  <a:pt x="183" y="18"/>
                </a:lnTo>
                <a:lnTo>
                  <a:pt x="182" y="18"/>
                </a:lnTo>
                <a:close/>
                <a:moveTo>
                  <a:pt x="137" y="0"/>
                </a:moveTo>
                <a:lnTo>
                  <a:pt x="164" y="2"/>
                </a:lnTo>
                <a:lnTo>
                  <a:pt x="189" y="10"/>
                </a:lnTo>
                <a:lnTo>
                  <a:pt x="212" y="23"/>
                </a:lnTo>
                <a:lnTo>
                  <a:pt x="233" y="39"/>
                </a:lnTo>
                <a:lnTo>
                  <a:pt x="249" y="59"/>
                </a:lnTo>
                <a:lnTo>
                  <a:pt x="262" y="83"/>
                </a:lnTo>
                <a:lnTo>
                  <a:pt x="271" y="108"/>
                </a:lnTo>
                <a:lnTo>
                  <a:pt x="274" y="136"/>
                </a:lnTo>
                <a:lnTo>
                  <a:pt x="271" y="163"/>
                </a:lnTo>
                <a:lnTo>
                  <a:pt x="263" y="188"/>
                </a:lnTo>
                <a:lnTo>
                  <a:pt x="263" y="189"/>
                </a:lnTo>
                <a:lnTo>
                  <a:pt x="262" y="190"/>
                </a:lnTo>
                <a:lnTo>
                  <a:pt x="260" y="190"/>
                </a:lnTo>
                <a:lnTo>
                  <a:pt x="257" y="189"/>
                </a:lnTo>
                <a:lnTo>
                  <a:pt x="254" y="186"/>
                </a:lnTo>
                <a:lnTo>
                  <a:pt x="254" y="184"/>
                </a:lnTo>
                <a:lnTo>
                  <a:pt x="261" y="166"/>
                </a:lnTo>
                <a:lnTo>
                  <a:pt x="263" y="145"/>
                </a:lnTo>
                <a:lnTo>
                  <a:pt x="263" y="144"/>
                </a:lnTo>
                <a:lnTo>
                  <a:pt x="262" y="142"/>
                </a:lnTo>
                <a:lnTo>
                  <a:pt x="260" y="142"/>
                </a:lnTo>
                <a:lnTo>
                  <a:pt x="240" y="142"/>
                </a:lnTo>
                <a:lnTo>
                  <a:pt x="239" y="142"/>
                </a:lnTo>
                <a:lnTo>
                  <a:pt x="238" y="140"/>
                </a:lnTo>
                <a:lnTo>
                  <a:pt x="237" y="139"/>
                </a:lnTo>
                <a:lnTo>
                  <a:pt x="237" y="136"/>
                </a:lnTo>
                <a:lnTo>
                  <a:pt x="237" y="135"/>
                </a:lnTo>
                <a:lnTo>
                  <a:pt x="238" y="133"/>
                </a:lnTo>
                <a:lnTo>
                  <a:pt x="239" y="133"/>
                </a:lnTo>
                <a:lnTo>
                  <a:pt x="240" y="131"/>
                </a:lnTo>
                <a:lnTo>
                  <a:pt x="260" y="131"/>
                </a:lnTo>
                <a:lnTo>
                  <a:pt x="262" y="131"/>
                </a:lnTo>
                <a:lnTo>
                  <a:pt x="263" y="130"/>
                </a:lnTo>
                <a:lnTo>
                  <a:pt x="263" y="127"/>
                </a:lnTo>
                <a:lnTo>
                  <a:pt x="261" y="105"/>
                </a:lnTo>
                <a:lnTo>
                  <a:pt x="253" y="84"/>
                </a:lnTo>
                <a:lnTo>
                  <a:pt x="242" y="65"/>
                </a:lnTo>
                <a:lnTo>
                  <a:pt x="240" y="64"/>
                </a:lnTo>
                <a:lnTo>
                  <a:pt x="239" y="64"/>
                </a:lnTo>
                <a:lnTo>
                  <a:pt x="237" y="64"/>
                </a:lnTo>
                <a:lnTo>
                  <a:pt x="223" y="71"/>
                </a:lnTo>
                <a:lnTo>
                  <a:pt x="206" y="76"/>
                </a:lnTo>
                <a:lnTo>
                  <a:pt x="205" y="78"/>
                </a:lnTo>
                <a:lnTo>
                  <a:pt x="203" y="79"/>
                </a:lnTo>
                <a:lnTo>
                  <a:pt x="203" y="82"/>
                </a:lnTo>
                <a:lnTo>
                  <a:pt x="206" y="90"/>
                </a:lnTo>
                <a:lnTo>
                  <a:pt x="207" y="101"/>
                </a:lnTo>
                <a:lnTo>
                  <a:pt x="207" y="102"/>
                </a:lnTo>
                <a:lnTo>
                  <a:pt x="206" y="103"/>
                </a:lnTo>
                <a:lnTo>
                  <a:pt x="205" y="105"/>
                </a:lnTo>
                <a:lnTo>
                  <a:pt x="203" y="105"/>
                </a:lnTo>
                <a:lnTo>
                  <a:pt x="201" y="105"/>
                </a:lnTo>
                <a:lnTo>
                  <a:pt x="198" y="103"/>
                </a:lnTo>
                <a:lnTo>
                  <a:pt x="198" y="102"/>
                </a:lnTo>
                <a:lnTo>
                  <a:pt x="194" y="84"/>
                </a:lnTo>
                <a:lnTo>
                  <a:pt x="193" y="82"/>
                </a:lnTo>
                <a:lnTo>
                  <a:pt x="192" y="82"/>
                </a:lnTo>
                <a:lnTo>
                  <a:pt x="191" y="82"/>
                </a:lnTo>
                <a:lnTo>
                  <a:pt x="173" y="84"/>
                </a:lnTo>
                <a:lnTo>
                  <a:pt x="171" y="84"/>
                </a:lnTo>
                <a:lnTo>
                  <a:pt x="170" y="83"/>
                </a:lnTo>
                <a:lnTo>
                  <a:pt x="169" y="82"/>
                </a:lnTo>
                <a:lnTo>
                  <a:pt x="169" y="79"/>
                </a:lnTo>
                <a:lnTo>
                  <a:pt x="169" y="78"/>
                </a:lnTo>
                <a:lnTo>
                  <a:pt x="170" y="75"/>
                </a:lnTo>
                <a:lnTo>
                  <a:pt x="171" y="74"/>
                </a:lnTo>
                <a:lnTo>
                  <a:pt x="187" y="71"/>
                </a:lnTo>
                <a:lnTo>
                  <a:pt x="189" y="71"/>
                </a:lnTo>
                <a:lnTo>
                  <a:pt x="189" y="69"/>
                </a:lnTo>
                <a:lnTo>
                  <a:pt x="189" y="66"/>
                </a:lnTo>
                <a:lnTo>
                  <a:pt x="184" y="53"/>
                </a:lnTo>
                <a:lnTo>
                  <a:pt x="178" y="41"/>
                </a:lnTo>
                <a:lnTo>
                  <a:pt x="169" y="28"/>
                </a:lnTo>
                <a:lnTo>
                  <a:pt x="159" y="18"/>
                </a:lnTo>
                <a:lnTo>
                  <a:pt x="147" y="11"/>
                </a:lnTo>
                <a:lnTo>
                  <a:pt x="145" y="11"/>
                </a:lnTo>
                <a:lnTo>
                  <a:pt x="142" y="13"/>
                </a:lnTo>
                <a:lnTo>
                  <a:pt x="142" y="15"/>
                </a:lnTo>
                <a:lnTo>
                  <a:pt x="142" y="46"/>
                </a:lnTo>
                <a:lnTo>
                  <a:pt x="142" y="47"/>
                </a:lnTo>
                <a:lnTo>
                  <a:pt x="141" y="48"/>
                </a:lnTo>
                <a:lnTo>
                  <a:pt x="140" y="50"/>
                </a:lnTo>
                <a:lnTo>
                  <a:pt x="137" y="50"/>
                </a:lnTo>
                <a:lnTo>
                  <a:pt x="136" y="50"/>
                </a:lnTo>
                <a:lnTo>
                  <a:pt x="133" y="48"/>
                </a:lnTo>
                <a:lnTo>
                  <a:pt x="133" y="47"/>
                </a:lnTo>
                <a:lnTo>
                  <a:pt x="132" y="46"/>
                </a:lnTo>
                <a:lnTo>
                  <a:pt x="132" y="15"/>
                </a:lnTo>
                <a:lnTo>
                  <a:pt x="132" y="13"/>
                </a:lnTo>
                <a:lnTo>
                  <a:pt x="129" y="11"/>
                </a:lnTo>
                <a:lnTo>
                  <a:pt x="127" y="11"/>
                </a:lnTo>
                <a:lnTo>
                  <a:pt x="115" y="18"/>
                </a:lnTo>
                <a:lnTo>
                  <a:pt x="105" y="28"/>
                </a:lnTo>
                <a:lnTo>
                  <a:pt x="96" y="41"/>
                </a:lnTo>
                <a:lnTo>
                  <a:pt x="90" y="53"/>
                </a:lnTo>
                <a:lnTo>
                  <a:pt x="85" y="66"/>
                </a:lnTo>
                <a:lnTo>
                  <a:pt x="85" y="69"/>
                </a:lnTo>
                <a:lnTo>
                  <a:pt x="86" y="71"/>
                </a:lnTo>
                <a:lnTo>
                  <a:pt x="87" y="71"/>
                </a:lnTo>
                <a:lnTo>
                  <a:pt x="101" y="74"/>
                </a:lnTo>
                <a:lnTo>
                  <a:pt x="104" y="75"/>
                </a:lnTo>
                <a:lnTo>
                  <a:pt x="104" y="78"/>
                </a:lnTo>
                <a:lnTo>
                  <a:pt x="105" y="79"/>
                </a:lnTo>
                <a:lnTo>
                  <a:pt x="104" y="82"/>
                </a:lnTo>
                <a:lnTo>
                  <a:pt x="104" y="83"/>
                </a:lnTo>
                <a:lnTo>
                  <a:pt x="101" y="84"/>
                </a:lnTo>
                <a:lnTo>
                  <a:pt x="100" y="84"/>
                </a:lnTo>
                <a:lnTo>
                  <a:pt x="85" y="82"/>
                </a:lnTo>
                <a:lnTo>
                  <a:pt x="82" y="82"/>
                </a:lnTo>
                <a:lnTo>
                  <a:pt x="81" y="82"/>
                </a:lnTo>
                <a:lnTo>
                  <a:pt x="80" y="84"/>
                </a:lnTo>
                <a:lnTo>
                  <a:pt x="76" y="105"/>
                </a:lnTo>
                <a:lnTo>
                  <a:pt x="74" y="127"/>
                </a:lnTo>
                <a:lnTo>
                  <a:pt x="74" y="130"/>
                </a:lnTo>
                <a:lnTo>
                  <a:pt x="76" y="131"/>
                </a:lnTo>
                <a:lnTo>
                  <a:pt x="78" y="131"/>
                </a:lnTo>
                <a:lnTo>
                  <a:pt x="128" y="131"/>
                </a:lnTo>
                <a:lnTo>
                  <a:pt x="131" y="131"/>
                </a:lnTo>
                <a:lnTo>
                  <a:pt x="132" y="130"/>
                </a:lnTo>
                <a:lnTo>
                  <a:pt x="132" y="127"/>
                </a:lnTo>
                <a:lnTo>
                  <a:pt x="132" y="117"/>
                </a:lnTo>
                <a:lnTo>
                  <a:pt x="133" y="116"/>
                </a:lnTo>
                <a:lnTo>
                  <a:pt x="133" y="115"/>
                </a:lnTo>
                <a:lnTo>
                  <a:pt x="136" y="113"/>
                </a:lnTo>
                <a:lnTo>
                  <a:pt x="137" y="113"/>
                </a:lnTo>
                <a:lnTo>
                  <a:pt x="140" y="113"/>
                </a:lnTo>
                <a:lnTo>
                  <a:pt x="141" y="115"/>
                </a:lnTo>
                <a:lnTo>
                  <a:pt x="142" y="116"/>
                </a:lnTo>
                <a:lnTo>
                  <a:pt x="142" y="117"/>
                </a:lnTo>
                <a:lnTo>
                  <a:pt x="142" y="127"/>
                </a:lnTo>
                <a:lnTo>
                  <a:pt x="142" y="130"/>
                </a:lnTo>
                <a:lnTo>
                  <a:pt x="143" y="131"/>
                </a:lnTo>
                <a:lnTo>
                  <a:pt x="146" y="131"/>
                </a:lnTo>
                <a:lnTo>
                  <a:pt x="169" y="131"/>
                </a:lnTo>
                <a:lnTo>
                  <a:pt x="170" y="133"/>
                </a:lnTo>
                <a:lnTo>
                  <a:pt x="171" y="133"/>
                </a:lnTo>
                <a:lnTo>
                  <a:pt x="173" y="135"/>
                </a:lnTo>
                <a:lnTo>
                  <a:pt x="173" y="136"/>
                </a:lnTo>
                <a:lnTo>
                  <a:pt x="173" y="139"/>
                </a:lnTo>
                <a:lnTo>
                  <a:pt x="171" y="140"/>
                </a:lnTo>
                <a:lnTo>
                  <a:pt x="170" y="142"/>
                </a:lnTo>
                <a:lnTo>
                  <a:pt x="169" y="142"/>
                </a:lnTo>
                <a:lnTo>
                  <a:pt x="146" y="142"/>
                </a:lnTo>
                <a:lnTo>
                  <a:pt x="143" y="142"/>
                </a:lnTo>
                <a:lnTo>
                  <a:pt x="142" y="143"/>
                </a:lnTo>
                <a:lnTo>
                  <a:pt x="142" y="145"/>
                </a:lnTo>
                <a:lnTo>
                  <a:pt x="142" y="182"/>
                </a:lnTo>
                <a:lnTo>
                  <a:pt x="142" y="185"/>
                </a:lnTo>
                <a:lnTo>
                  <a:pt x="143" y="186"/>
                </a:lnTo>
                <a:lnTo>
                  <a:pt x="146" y="186"/>
                </a:lnTo>
                <a:lnTo>
                  <a:pt x="169" y="189"/>
                </a:lnTo>
                <a:lnTo>
                  <a:pt x="191" y="193"/>
                </a:lnTo>
                <a:lnTo>
                  <a:pt x="192" y="193"/>
                </a:lnTo>
                <a:lnTo>
                  <a:pt x="193" y="191"/>
                </a:lnTo>
                <a:lnTo>
                  <a:pt x="194" y="189"/>
                </a:lnTo>
                <a:lnTo>
                  <a:pt x="198" y="172"/>
                </a:lnTo>
                <a:lnTo>
                  <a:pt x="198" y="170"/>
                </a:lnTo>
                <a:lnTo>
                  <a:pt x="201" y="170"/>
                </a:lnTo>
                <a:lnTo>
                  <a:pt x="202" y="168"/>
                </a:lnTo>
                <a:lnTo>
                  <a:pt x="205" y="170"/>
                </a:lnTo>
                <a:lnTo>
                  <a:pt x="206" y="170"/>
                </a:lnTo>
                <a:lnTo>
                  <a:pt x="207" y="172"/>
                </a:lnTo>
                <a:lnTo>
                  <a:pt x="207" y="173"/>
                </a:lnTo>
                <a:lnTo>
                  <a:pt x="206" y="182"/>
                </a:lnTo>
                <a:lnTo>
                  <a:pt x="203" y="191"/>
                </a:lnTo>
                <a:lnTo>
                  <a:pt x="203" y="194"/>
                </a:lnTo>
                <a:lnTo>
                  <a:pt x="205" y="195"/>
                </a:lnTo>
                <a:lnTo>
                  <a:pt x="206" y="196"/>
                </a:lnTo>
                <a:lnTo>
                  <a:pt x="209" y="198"/>
                </a:lnTo>
                <a:lnTo>
                  <a:pt x="211" y="198"/>
                </a:lnTo>
                <a:lnTo>
                  <a:pt x="212" y="200"/>
                </a:lnTo>
                <a:lnTo>
                  <a:pt x="212" y="202"/>
                </a:lnTo>
                <a:lnTo>
                  <a:pt x="212" y="204"/>
                </a:lnTo>
                <a:lnTo>
                  <a:pt x="211" y="205"/>
                </a:lnTo>
                <a:lnTo>
                  <a:pt x="209" y="207"/>
                </a:lnTo>
                <a:lnTo>
                  <a:pt x="207" y="207"/>
                </a:lnTo>
                <a:lnTo>
                  <a:pt x="205" y="205"/>
                </a:lnTo>
                <a:lnTo>
                  <a:pt x="202" y="205"/>
                </a:lnTo>
                <a:lnTo>
                  <a:pt x="201" y="207"/>
                </a:lnTo>
                <a:lnTo>
                  <a:pt x="200" y="208"/>
                </a:lnTo>
                <a:lnTo>
                  <a:pt x="191" y="230"/>
                </a:lnTo>
                <a:lnTo>
                  <a:pt x="179" y="249"/>
                </a:lnTo>
                <a:lnTo>
                  <a:pt x="178" y="251"/>
                </a:lnTo>
                <a:lnTo>
                  <a:pt x="178" y="253"/>
                </a:lnTo>
                <a:lnTo>
                  <a:pt x="179" y="254"/>
                </a:lnTo>
                <a:lnTo>
                  <a:pt x="182" y="255"/>
                </a:lnTo>
                <a:lnTo>
                  <a:pt x="183" y="255"/>
                </a:lnTo>
                <a:lnTo>
                  <a:pt x="198" y="248"/>
                </a:lnTo>
                <a:lnTo>
                  <a:pt x="212" y="239"/>
                </a:lnTo>
                <a:lnTo>
                  <a:pt x="215" y="237"/>
                </a:lnTo>
                <a:lnTo>
                  <a:pt x="217" y="239"/>
                </a:lnTo>
                <a:lnTo>
                  <a:pt x="219" y="240"/>
                </a:lnTo>
                <a:lnTo>
                  <a:pt x="220" y="241"/>
                </a:lnTo>
                <a:lnTo>
                  <a:pt x="220" y="244"/>
                </a:lnTo>
                <a:lnTo>
                  <a:pt x="220" y="245"/>
                </a:lnTo>
                <a:lnTo>
                  <a:pt x="219" y="246"/>
                </a:lnTo>
                <a:lnTo>
                  <a:pt x="194" y="260"/>
                </a:lnTo>
                <a:lnTo>
                  <a:pt x="166" y="271"/>
                </a:lnTo>
                <a:lnTo>
                  <a:pt x="137" y="273"/>
                </a:lnTo>
                <a:lnTo>
                  <a:pt x="106" y="269"/>
                </a:lnTo>
                <a:lnTo>
                  <a:pt x="77" y="259"/>
                </a:lnTo>
                <a:lnTo>
                  <a:pt x="51" y="244"/>
                </a:lnTo>
                <a:lnTo>
                  <a:pt x="31" y="222"/>
                </a:lnTo>
                <a:lnTo>
                  <a:pt x="14" y="196"/>
                </a:lnTo>
                <a:lnTo>
                  <a:pt x="4" y="168"/>
                </a:lnTo>
                <a:lnTo>
                  <a:pt x="0" y="136"/>
                </a:lnTo>
                <a:lnTo>
                  <a:pt x="3" y="108"/>
                </a:lnTo>
                <a:lnTo>
                  <a:pt x="12" y="83"/>
                </a:lnTo>
                <a:lnTo>
                  <a:pt x="12" y="82"/>
                </a:lnTo>
                <a:lnTo>
                  <a:pt x="14" y="82"/>
                </a:lnTo>
                <a:lnTo>
                  <a:pt x="16" y="82"/>
                </a:lnTo>
                <a:lnTo>
                  <a:pt x="18" y="83"/>
                </a:lnTo>
                <a:lnTo>
                  <a:pt x="21" y="84"/>
                </a:lnTo>
                <a:lnTo>
                  <a:pt x="19" y="88"/>
                </a:lnTo>
                <a:lnTo>
                  <a:pt x="13" y="107"/>
                </a:lnTo>
                <a:lnTo>
                  <a:pt x="11" y="127"/>
                </a:lnTo>
                <a:lnTo>
                  <a:pt x="11" y="130"/>
                </a:lnTo>
                <a:lnTo>
                  <a:pt x="12" y="131"/>
                </a:lnTo>
                <a:lnTo>
                  <a:pt x="14" y="131"/>
                </a:lnTo>
                <a:lnTo>
                  <a:pt x="60" y="131"/>
                </a:lnTo>
                <a:lnTo>
                  <a:pt x="63" y="131"/>
                </a:lnTo>
                <a:lnTo>
                  <a:pt x="64" y="130"/>
                </a:lnTo>
                <a:lnTo>
                  <a:pt x="64" y="127"/>
                </a:lnTo>
                <a:lnTo>
                  <a:pt x="67" y="103"/>
                </a:lnTo>
                <a:lnTo>
                  <a:pt x="71" y="82"/>
                </a:lnTo>
                <a:lnTo>
                  <a:pt x="71" y="79"/>
                </a:lnTo>
                <a:lnTo>
                  <a:pt x="69" y="78"/>
                </a:lnTo>
                <a:lnTo>
                  <a:pt x="68" y="76"/>
                </a:lnTo>
                <a:lnTo>
                  <a:pt x="65" y="76"/>
                </a:lnTo>
                <a:lnTo>
                  <a:pt x="64" y="75"/>
                </a:lnTo>
                <a:lnTo>
                  <a:pt x="63" y="74"/>
                </a:lnTo>
                <a:lnTo>
                  <a:pt x="63" y="71"/>
                </a:lnTo>
                <a:lnTo>
                  <a:pt x="63" y="70"/>
                </a:lnTo>
                <a:lnTo>
                  <a:pt x="64" y="67"/>
                </a:lnTo>
                <a:lnTo>
                  <a:pt x="67" y="66"/>
                </a:lnTo>
                <a:lnTo>
                  <a:pt x="68" y="66"/>
                </a:lnTo>
                <a:lnTo>
                  <a:pt x="71" y="67"/>
                </a:lnTo>
                <a:lnTo>
                  <a:pt x="72" y="67"/>
                </a:lnTo>
                <a:lnTo>
                  <a:pt x="74" y="66"/>
                </a:lnTo>
                <a:lnTo>
                  <a:pt x="76" y="65"/>
                </a:lnTo>
                <a:lnTo>
                  <a:pt x="83" y="43"/>
                </a:lnTo>
                <a:lnTo>
                  <a:pt x="95" y="24"/>
                </a:lnTo>
                <a:lnTo>
                  <a:pt x="96" y="23"/>
                </a:lnTo>
                <a:lnTo>
                  <a:pt x="96" y="20"/>
                </a:lnTo>
                <a:lnTo>
                  <a:pt x="95" y="19"/>
                </a:lnTo>
                <a:lnTo>
                  <a:pt x="94" y="18"/>
                </a:lnTo>
                <a:lnTo>
                  <a:pt x="91" y="18"/>
                </a:lnTo>
                <a:lnTo>
                  <a:pt x="77" y="25"/>
                </a:lnTo>
                <a:lnTo>
                  <a:pt x="63" y="33"/>
                </a:lnTo>
                <a:lnTo>
                  <a:pt x="62" y="34"/>
                </a:lnTo>
                <a:lnTo>
                  <a:pt x="60" y="34"/>
                </a:lnTo>
                <a:lnTo>
                  <a:pt x="58" y="33"/>
                </a:lnTo>
                <a:lnTo>
                  <a:pt x="58" y="32"/>
                </a:lnTo>
                <a:lnTo>
                  <a:pt x="57" y="30"/>
                </a:lnTo>
                <a:lnTo>
                  <a:pt x="57" y="28"/>
                </a:lnTo>
                <a:lnTo>
                  <a:pt x="57" y="27"/>
                </a:lnTo>
                <a:lnTo>
                  <a:pt x="58" y="25"/>
                </a:lnTo>
                <a:lnTo>
                  <a:pt x="82" y="11"/>
                </a:lnTo>
                <a:lnTo>
                  <a:pt x="109" y="4"/>
                </a:lnTo>
                <a:lnTo>
                  <a:pt x="137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463"/>
          <p:cNvSpPr>
            <a:spLocks noEditPoints="1"/>
          </p:cNvSpPr>
          <p:nvPr userDrawn="1"/>
        </p:nvSpPr>
        <p:spPr bwMode="auto">
          <a:xfrm rot="19468345">
            <a:off x="4877976" y="513678"/>
            <a:ext cx="1364153" cy="774137"/>
          </a:xfrm>
          <a:custGeom>
            <a:avLst/>
            <a:gdLst>
              <a:gd name="T0" fmla="*/ 250 w 326"/>
              <a:gd name="T1" fmla="*/ 94 h 185"/>
              <a:gd name="T2" fmla="*/ 253 w 326"/>
              <a:gd name="T3" fmla="*/ 98 h 185"/>
              <a:gd name="T4" fmla="*/ 249 w 326"/>
              <a:gd name="T5" fmla="*/ 148 h 185"/>
              <a:gd name="T6" fmla="*/ 225 w 326"/>
              <a:gd name="T7" fmla="*/ 163 h 185"/>
              <a:gd name="T8" fmla="*/ 185 w 326"/>
              <a:gd name="T9" fmla="*/ 171 h 185"/>
              <a:gd name="T10" fmla="*/ 142 w 326"/>
              <a:gd name="T11" fmla="*/ 171 h 185"/>
              <a:gd name="T12" fmla="*/ 102 w 326"/>
              <a:gd name="T13" fmla="*/ 163 h 185"/>
              <a:gd name="T14" fmla="*/ 78 w 326"/>
              <a:gd name="T15" fmla="*/ 148 h 185"/>
              <a:gd name="T16" fmla="*/ 74 w 326"/>
              <a:gd name="T17" fmla="*/ 99 h 185"/>
              <a:gd name="T18" fmla="*/ 76 w 326"/>
              <a:gd name="T19" fmla="*/ 94 h 185"/>
              <a:gd name="T20" fmla="*/ 82 w 326"/>
              <a:gd name="T21" fmla="*/ 94 h 185"/>
              <a:gd name="T22" fmla="*/ 163 w 326"/>
              <a:gd name="T23" fmla="*/ 126 h 185"/>
              <a:gd name="T24" fmla="*/ 245 w 326"/>
              <a:gd name="T25" fmla="*/ 93 h 185"/>
              <a:gd name="T26" fmla="*/ 163 w 326"/>
              <a:gd name="T27" fmla="*/ 0 h 185"/>
              <a:gd name="T28" fmla="*/ 322 w 326"/>
              <a:gd name="T29" fmla="*/ 46 h 185"/>
              <a:gd name="T30" fmla="*/ 326 w 326"/>
              <a:gd name="T31" fmla="*/ 50 h 185"/>
              <a:gd name="T32" fmla="*/ 324 w 326"/>
              <a:gd name="T33" fmla="*/ 53 h 185"/>
              <a:gd name="T34" fmla="*/ 168 w 326"/>
              <a:gd name="T35" fmla="*/ 120 h 185"/>
              <a:gd name="T36" fmla="*/ 157 w 326"/>
              <a:gd name="T37" fmla="*/ 120 h 185"/>
              <a:gd name="T38" fmla="*/ 42 w 326"/>
              <a:gd name="T39" fmla="*/ 72 h 185"/>
              <a:gd name="T40" fmla="*/ 39 w 326"/>
              <a:gd name="T41" fmla="*/ 75 h 185"/>
              <a:gd name="T42" fmla="*/ 39 w 326"/>
              <a:gd name="T43" fmla="*/ 110 h 185"/>
              <a:gd name="T44" fmla="*/ 42 w 326"/>
              <a:gd name="T45" fmla="*/ 110 h 185"/>
              <a:gd name="T46" fmla="*/ 45 w 326"/>
              <a:gd name="T47" fmla="*/ 110 h 185"/>
              <a:gd name="T48" fmla="*/ 46 w 326"/>
              <a:gd name="T49" fmla="*/ 112 h 185"/>
              <a:gd name="T50" fmla="*/ 46 w 326"/>
              <a:gd name="T51" fmla="*/ 116 h 185"/>
              <a:gd name="T52" fmla="*/ 45 w 326"/>
              <a:gd name="T53" fmla="*/ 122 h 185"/>
              <a:gd name="T54" fmla="*/ 46 w 326"/>
              <a:gd name="T55" fmla="*/ 124 h 185"/>
              <a:gd name="T56" fmla="*/ 46 w 326"/>
              <a:gd name="T57" fmla="*/ 126 h 185"/>
              <a:gd name="T58" fmla="*/ 45 w 326"/>
              <a:gd name="T59" fmla="*/ 127 h 185"/>
              <a:gd name="T60" fmla="*/ 52 w 326"/>
              <a:gd name="T61" fmla="*/ 149 h 185"/>
              <a:gd name="T62" fmla="*/ 50 w 326"/>
              <a:gd name="T63" fmla="*/ 171 h 185"/>
              <a:gd name="T64" fmla="*/ 42 w 326"/>
              <a:gd name="T65" fmla="*/ 181 h 185"/>
              <a:gd name="T66" fmla="*/ 42 w 326"/>
              <a:gd name="T67" fmla="*/ 175 h 185"/>
              <a:gd name="T68" fmla="*/ 42 w 326"/>
              <a:gd name="T69" fmla="*/ 171 h 185"/>
              <a:gd name="T70" fmla="*/ 41 w 326"/>
              <a:gd name="T71" fmla="*/ 172 h 185"/>
              <a:gd name="T72" fmla="*/ 39 w 326"/>
              <a:gd name="T73" fmla="*/ 179 h 185"/>
              <a:gd name="T74" fmla="*/ 36 w 326"/>
              <a:gd name="T75" fmla="*/ 185 h 185"/>
              <a:gd name="T76" fmla="*/ 34 w 326"/>
              <a:gd name="T77" fmla="*/ 185 h 185"/>
              <a:gd name="T78" fmla="*/ 33 w 326"/>
              <a:gd name="T79" fmla="*/ 170 h 185"/>
              <a:gd name="T80" fmla="*/ 32 w 326"/>
              <a:gd name="T81" fmla="*/ 167 h 185"/>
              <a:gd name="T82" fmla="*/ 32 w 326"/>
              <a:gd name="T83" fmla="*/ 171 h 185"/>
              <a:gd name="T84" fmla="*/ 30 w 326"/>
              <a:gd name="T85" fmla="*/ 179 h 185"/>
              <a:gd name="T86" fmla="*/ 30 w 326"/>
              <a:gd name="T87" fmla="*/ 179 h 185"/>
              <a:gd name="T88" fmla="*/ 29 w 326"/>
              <a:gd name="T89" fmla="*/ 172 h 185"/>
              <a:gd name="T90" fmla="*/ 28 w 326"/>
              <a:gd name="T91" fmla="*/ 172 h 185"/>
              <a:gd name="T92" fmla="*/ 28 w 326"/>
              <a:gd name="T93" fmla="*/ 180 h 185"/>
              <a:gd name="T94" fmla="*/ 28 w 326"/>
              <a:gd name="T95" fmla="*/ 181 h 185"/>
              <a:gd name="T96" fmla="*/ 16 w 326"/>
              <a:gd name="T97" fmla="*/ 157 h 185"/>
              <a:gd name="T98" fmla="*/ 25 w 326"/>
              <a:gd name="T99" fmla="*/ 127 h 185"/>
              <a:gd name="T100" fmla="*/ 24 w 326"/>
              <a:gd name="T101" fmla="*/ 126 h 185"/>
              <a:gd name="T102" fmla="*/ 24 w 326"/>
              <a:gd name="T103" fmla="*/ 122 h 185"/>
              <a:gd name="T104" fmla="*/ 27 w 326"/>
              <a:gd name="T105" fmla="*/ 121 h 185"/>
              <a:gd name="T106" fmla="*/ 25 w 326"/>
              <a:gd name="T107" fmla="*/ 116 h 185"/>
              <a:gd name="T108" fmla="*/ 25 w 326"/>
              <a:gd name="T109" fmla="*/ 112 h 185"/>
              <a:gd name="T110" fmla="*/ 28 w 326"/>
              <a:gd name="T111" fmla="*/ 108 h 185"/>
              <a:gd name="T112" fmla="*/ 30 w 326"/>
              <a:gd name="T113" fmla="*/ 110 h 185"/>
              <a:gd name="T114" fmla="*/ 33 w 326"/>
              <a:gd name="T115" fmla="*/ 108 h 185"/>
              <a:gd name="T116" fmla="*/ 32 w 326"/>
              <a:gd name="T117" fmla="*/ 67 h 185"/>
              <a:gd name="T118" fmla="*/ 2 w 326"/>
              <a:gd name="T119" fmla="*/ 55 h 185"/>
              <a:gd name="T120" fmla="*/ 0 w 326"/>
              <a:gd name="T121" fmla="*/ 52 h 185"/>
              <a:gd name="T122" fmla="*/ 1 w 326"/>
              <a:gd name="T123" fmla="*/ 47 h 185"/>
              <a:gd name="T124" fmla="*/ 159 w 326"/>
              <a:gd name="T125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26" h="185">
                <a:moveTo>
                  <a:pt x="248" y="93"/>
                </a:moveTo>
                <a:lnTo>
                  <a:pt x="250" y="94"/>
                </a:lnTo>
                <a:lnTo>
                  <a:pt x="251" y="95"/>
                </a:lnTo>
                <a:lnTo>
                  <a:pt x="253" y="98"/>
                </a:lnTo>
                <a:lnTo>
                  <a:pt x="253" y="138"/>
                </a:lnTo>
                <a:lnTo>
                  <a:pt x="249" y="148"/>
                </a:lnTo>
                <a:lnTo>
                  <a:pt x="239" y="157"/>
                </a:lnTo>
                <a:lnTo>
                  <a:pt x="225" y="163"/>
                </a:lnTo>
                <a:lnTo>
                  <a:pt x="207" y="168"/>
                </a:lnTo>
                <a:lnTo>
                  <a:pt x="185" y="171"/>
                </a:lnTo>
                <a:lnTo>
                  <a:pt x="163" y="172"/>
                </a:lnTo>
                <a:lnTo>
                  <a:pt x="142" y="171"/>
                </a:lnTo>
                <a:lnTo>
                  <a:pt x="120" y="168"/>
                </a:lnTo>
                <a:lnTo>
                  <a:pt x="102" y="163"/>
                </a:lnTo>
                <a:lnTo>
                  <a:pt x="87" y="157"/>
                </a:lnTo>
                <a:lnTo>
                  <a:pt x="78" y="148"/>
                </a:lnTo>
                <a:lnTo>
                  <a:pt x="74" y="138"/>
                </a:lnTo>
                <a:lnTo>
                  <a:pt x="74" y="99"/>
                </a:lnTo>
                <a:lnTo>
                  <a:pt x="75" y="97"/>
                </a:lnTo>
                <a:lnTo>
                  <a:pt x="76" y="94"/>
                </a:lnTo>
                <a:lnTo>
                  <a:pt x="79" y="93"/>
                </a:lnTo>
                <a:lnTo>
                  <a:pt x="82" y="94"/>
                </a:lnTo>
                <a:lnTo>
                  <a:pt x="158" y="125"/>
                </a:lnTo>
                <a:lnTo>
                  <a:pt x="163" y="126"/>
                </a:lnTo>
                <a:lnTo>
                  <a:pt x="168" y="125"/>
                </a:lnTo>
                <a:lnTo>
                  <a:pt x="245" y="93"/>
                </a:lnTo>
                <a:lnTo>
                  <a:pt x="248" y="93"/>
                </a:lnTo>
                <a:close/>
                <a:moveTo>
                  <a:pt x="163" y="0"/>
                </a:moveTo>
                <a:lnTo>
                  <a:pt x="167" y="0"/>
                </a:lnTo>
                <a:lnTo>
                  <a:pt x="322" y="46"/>
                </a:lnTo>
                <a:lnTo>
                  <a:pt x="324" y="47"/>
                </a:lnTo>
                <a:lnTo>
                  <a:pt x="326" y="50"/>
                </a:lnTo>
                <a:lnTo>
                  <a:pt x="326" y="52"/>
                </a:lnTo>
                <a:lnTo>
                  <a:pt x="324" y="53"/>
                </a:lnTo>
                <a:lnTo>
                  <a:pt x="323" y="55"/>
                </a:lnTo>
                <a:lnTo>
                  <a:pt x="168" y="120"/>
                </a:lnTo>
                <a:lnTo>
                  <a:pt x="163" y="121"/>
                </a:lnTo>
                <a:lnTo>
                  <a:pt x="157" y="120"/>
                </a:lnTo>
                <a:lnTo>
                  <a:pt x="43" y="72"/>
                </a:lnTo>
                <a:lnTo>
                  <a:pt x="42" y="72"/>
                </a:lnTo>
                <a:lnTo>
                  <a:pt x="39" y="74"/>
                </a:lnTo>
                <a:lnTo>
                  <a:pt x="39" y="75"/>
                </a:lnTo>
                <a:lnTo>
                  <a:pt x="39" y="110"/>
                </a:lnTo>
                <a:lnTo>
                  <a:pt x="39" y="110"/>
                </a:lnTo>
                <a:lnTo>
                  <a:pt x="41" y="111"/>
                </a:lnTo>
                <a:lnTo>
                  <a:pt x="42" y="110"/>
                </a:lnTo>
                <a:lnTo>
                  <a:pt x="43" y="110"/>
                </a:lnTo>
                <a:lnTo>
                  <a:pt x="45" y="110"/>
                </a:lnTo>
                <a:lnTo>
                  <a:pt x="45" y="111"/>
                </a:lnTo>
                <a:lnTo>
                  <a:pt x="46" y="112"/>
                </a:lnTo>
                <a:lnTo>
                  <a:pt x="46" y="115"/>
                </a:lnTo>
                <a:lnTo>
                  <a:pt x="46" y="116"/>
                </a:lnTo>
                <a:lnTo>
                  <a:pt x="46" y="120"/>
                </a:lnTo>
                <a:lnTo>
                  <a:pt x="45" y="122"/>
                </a:lnTo>
                <a:lnTo>
                  <a:pt x="45" y="124"/>
                </a:lnTo>
                <a:lnTo>
                  <a:pt x="46" y="124"/>
                </a:lnTo>
                <a:lnTo>
                  <a:pt x="47" y="125"/>
                </a:lnTo>
                <a:lnTo>
                  <a:pt x="46" y="126"/>
                </a:lnTo>
                <a:lnTo>
                  <a:pt x="45" y="127"/>
                </a:lnTo>
                <a:lnTo>
                  <a:pt x="45" y="127"/>
                </a:lnTo>
                <a:lnTo>
                  <a:pt x="50" y="138"/>
                </a:lnTo>
                <a:lnTo>
                  <a:pt x="52" y="149"/>
                </a:lnTo>
                <a:lnTo>
                  <a:pt x="52" y="161"/>
                </a:lnTo>
                <a:lnTo>
                  <a:pt x="50" y="171"/>
                </a:lnTo>
                <a:lnTo>
                  <a:pt x="42" y="180"/>
                </a:lnTo>
                <a:lnTo>
                  <a:pt x="42" y="181"/>
                </a:lnTo>
                <a:lnTo>
                  <a:pt x="42" y="180"/>
                </a:lnTo>
                <a:lnTo>
                  <a:pt x="42" y="175"/>
                </a:lnTo>
                <a:lnTo>
                  <a:pt x="42" y="172"/>
                </a:lnTo>
                <a:lnTo>
                  <a:pt x="42" y="171"/>
                </a:lnTo>
                <a:lnTo>
                  <a:pt x="42" y="171"/>
                </a:lnTo>
                <a:lnTo>
                  <a:pt x="41" y="172"/>
                </a:lnTo>
                <a:lnTo>
                  <a:pt x="41" y="175"/>
                </a:lnTo>
                <a:lnTo>
                  <a:pt x="39" y="179"/>
                </a:lnTo>
                <a:lnTo>
                  <a:pt x="37" y="182"/>
                </a:lnTo>
                <a:lnTo>
                  <a:pt x="36" y="185"/>
                </a:lnTo>
                <a:lnTo>
                  <a:pt x="34" y="185"/>
                </a:lnTo>
                <a:lnTo>
                  <a:pt x="34" y="185"/>
                </a:lnTo>
                <a:lnTo>
                  <a:pt x="33" y="173"/>
                </a:lnTo>
                <a:lnTo>
                  <a:pt x="33" y="170"/>
                </a:lnTo>
                <a:lnTo>
                  <a:pt x="33" y="168"/>
                </a:lnTo>
                <a:lnTo>
                  <a:pt x="32" y="167"/>
                </a:lnTo>
                <a:lnTo>
                  <a:pt x="32" y="168"/>
                </a:lnTo>
                <a:lnTo>
                  <a:pt x="32" y="171"/>
                </a:lnTo>
                <a:lnTo>
                  <a:pt x="32" y="179"/>
                </a:lnTo>
                <a:lnTo>
                  <a:pt x="30" y="179"/>
                </a:lnTo>
                <a:lnTo>
                  <a:pt x="30" y="180"/>
                </a:lnTo>
                <a:lnTo>
                  <a:pt x="30" y="179"/>
                </a:lnTo>
                <a:lnTo>
                  <a:pt x="29" y="175"/>
                </a:lnTo>
                <a:lnTo>
                  <a:pt x="29" y="172"/>
                </a:lnTo>
                <a:lnTo>
                  <a:pt x="28" y="172"/>
                </a:lnTo>
                <a:lnTo>
                  <a:pt x="28" y="172"/>
                </a:lnTo>
                <a:lnTo>
                  <a:pt x="28" y="175"/>
                </a:lnTo>
                <a:lnTo>
                  <a:pt x="28" y="180"/>
                </a:lnTo>
                <a:lnTo>
                  <a:pt x="28" y="181"/>
                </a:lnTo>
                <a:lnTo>
                  <a:pt x="28" y="181"/>
                </a:lnTo>
                <a:lnTo>
                  <a:pt x="19" y="170"/>
                </a:lnTo>
                <a:lnTo>
                  <a:pt x="16" y="157"/>
                </a:lnTo>
                <a:lnTo>
                  <a:pt x="19" y="141"/>
                </a:lnTo>
                <a:lnTo>
                  <a:pt x="25" y="127"/>
                </a:lnTo>
                <a:lnTo>
                  <a:pt x="25" y="126"/>
                </a:lnTo>
                <a:lnTo>
                  <a:pt x="24" y="126"/>
                </a:lnTo>
                <a:lnTo>
                  <a:pt x="24" y="124"/>
                </a:lnTo>
                <a:lnTo>
                  <a:pt x="24" y="122"/>
                </a:lnTo>
                <a:lnTo>
                  <a:pt x="25" y="122"/>
                </a:lnTo>
                <a:lnTo>
                  <a:pt x="27" y="121"/>
                </a:lnTo>
                <a:lnTo>
                  <a:pt x="25" y="118"/>
                </a:lnTo>
                <a:lnTo>
                  <a:pt x="25" y="116"/>
                </a:lnTo>
                <a:lnTo>
                  <a:pt x="25" y="113"/>
                </a:lnTo>
                <a:lnTo>
                  <a:pt x="25" y="112"/>
                </a:lnTo>
                <a:lnTo>
                  <a:pt x="27" y="110"/>
                </a:lnTo>
                <a:lnTo>
                  <a:pt x="28" y="108"/>
                </a:lnTo>
                <a:lnTo>
                  <a:pt x="30" y="108"/>
                </a:lnTo>
                <a:lnTo>
                  <a:pt x="30" y="110"/>
                </a:lnTo>
                <a:lnTo>
                  <a:pt x="32" y="108"/>
                </a:lnTo>
                <a:lnTo>
                  <a:pt x="33" y="108"/>
                </a:lnTo>
                <a:lnTo>
                  <a:pt x="33" y="70"/>
                </a:lnTo>
                <a:lnTo>
                  <a:pt x="32" y="67"/>
                </a:lnTo>
                <a:lnTo>
                  <a:pt x="30" y="66"/>
                </a:lnTo>
                <a:lnTo>
                  <a:pt x="2" y="55"/>
                </a:lnTo>
                <a:lnTo>
                  <a:pt x="1" y="53"/>
                </a:lnTo>
                <a:lnTo>
                  <a:pt x="0" y="52"/>
                </a:lnTo>
                <a:lnTo>
                  <a:pt x="0" y="50"/>
                </a:lnTo>
                <a:lnTo>
                  <a:pt x="1" y="47"/>
                </a:lnTo>
                <a:lnTo>
                  <a:pt x="4" y="46"/>
                </a:lnTo>
                <a:lnTo>
                  <a:pt x="159" y="0"/>
                </a:lnTo>
                <a:lnTo>
                  <a:pt x="163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Freeform 381"/>
          <p:cNvSpPr>
            <a:spLocks noEditPoints="1"/>
          </p:cNvSpPr>
          <p:nvPr userDrawn="1"/>
        </p:nvSpPr>
        <p:spPr bwMode="auto">
          <a:xfrm rot="14941924">
            <a:off x="8362898" y="3498968"/>
            <a:ext cx="4181014" cy="4031692"/>
          </a:xfrm>
          <a:custGeom>
            <a:avLst/>
            <a:gdLst>
              <a:gd name="T0" fmla="*/ 138 w 280"/>
              <a:gd name="T1" fmla="*/ 237 h 270"/>
              <a:gd name="T2" fmla="*/ 165 w 280"/>
              <a:gd name="T3" fmla="*/ 210 h 270"/>
              <a:gd name="T4" fmla="*/ 73 w 280"/>
              <a:gd name="T5" fmla="*/ 210 h 270"/>
              <a:gd name="T6" fmla="*/ 61 w 280"/>
              <a:gd name="T7" fmla="*/ 237 h 270"/>
              <a:gd name="T8" fmla="*/ 133 w 280"/>
              <a:gd name="T9" fmla="*/ 243 h 270"/>
              <a:gd name="T10" fmla="*/ 101 w 280"/>
              <a:gd name="T11" fmla="*/ 207 h 270"/>
              <a:gd name="T12" fmla="*/ 181 w 280"/>
              <a:gd name="T13" fmla="*/ 207 h 270"/>
              <a:gd name="T14" fmla="*/ 147 w 280"/>
              <a:gd name="T15" fmla="*/ 242 h 270"/>
              <a:gd name="T16" fmla="*/ 202 w 280"/>
              <a:gd name="T17" fmla="*/ 253 h 270"/>
              <a:gd name="T18" fmla="*/ 202 w 280"/>
              <a:gd name="T19" fmla="*/ 219 h 270"/>
              <a:gd name="T20" fmla="*/ 222 w 280"/>
              <a:gd name="T21" fmla="*/ 200 h 270"/>
              <a:gd name="T22" fmla="*/ 64 w 280"/>
              <a:gd name="T23" fmla="*/ 166 h 270"/>
              <a:gd name="T24" fmla="*/ 79 w 280"/>
              <a:gd name="T25" fmla="*/ 197 h 270"/>
              <a:gd name="T26" fmla="*/ 71 w 280"/>
              <a:gd name="T27" fmla="*/ 156 h 270"/>
              <a:gd name="T28" fmla="*/ 184 w 280"/>
              <a:gd name="T29" fmla="*/ 196 h 270"/>
              <a:gd name="T30" fmla="*/ 221 w 280"/>
              <a:gd name="T31" fmla="*/ 191 h 270"/>
              <a:gd name="T32" fmla="*/ 230 w 280"/>
              <a:gd name="T33" fmla="*/ 100 h 270"/>
              <a:gd name="T34" fmla="*/ 214 w 280"/>
              <a:gd name="T35" fmla="*/ 148 h 270"/>
              <a:gd name="T36" fmla="*/ 248 w 280"/>
              <a:gd name="T37" fmla="*/ 177 h 270"/>
              <a:gd name="T38" fmla="*/ 231 w 280"/>
              <a:gd name="T39" fmla="*/ 101 h 270"/>
              <a:gd name="T40" fmla="*/ 14 w 280"/>
              <a:gd name="T41" fmla="*/ 137 h 270"/>
              <a:gd name="T42" fmla="*/ 38 w 280"/>
              <a:gd name="T43" fmla="*/ 171 h 270"/>
              <a:gd name="T44" fmla="*/ 61 w 280"/>
              <a:gd name="T45" fmla="*/ 156 h 270"/>
              <a:gd name="T46" fmla="*/ 51 w 280"/>
              <a:gd name="T47" fmla="*/ 101 h 270"/>
              <a:gd name="T48" fmla="*/ 179 w 280"/>
              <a:gd name="T49" fmla="*/ 133 h 270"/>
              <a:gd name="T50" fmla="*/ 111 w 280"/>
              <a:gd name="T51" fmla="*/ 160 h 270"/>
              <a:gd name="T52" fmla="*/ 139 w 280"/>
              <a:gd name="T53" fmla="*/ 94 h 270"/>
              <a:gd name="T54" fmla="*/ 208 w 280"/>
              <a:gd name="T55" fmla="*/ 133 h 270"/>
              <a:gd name="T56" fmla="*/ 221 w 280"/>
              <a:gd name="T57" fmla="*/ 97 h 270"/>
              <a:gd name="T58" fmla="*/ 60 w 280"/>
              <a:gd name="T59" fmla="*/ 96 h 270"/>
              <a:gd name="T60" fmla="*/ 69 w 280"/>
              <a:gd name="T61" fmla="*/ 133 h 270"/>
              <a:gd name="T62" fmla="*/ 93 w 280"/>
              <a:gd name="T63" fmla="*/ 87 h 270"/>
              <a:gd name="T64" fmla="*/ 87 w 280"/>
              <a:gd name="T65" fmla="*/ 114 h 270"/>
              <a:gd name="T66" fmla="*/ 105 w 280"/>
              <a:gd name="T67" fmla="*/ 201 h 270"/>
              <a:gd name="T68" fmla="*/ 174 w 280"/>
              <a:gd name="T69" fmla="*/ 201 h 270"/>
              <a:gd name="T70" fmla="*/ 191 w 280"/>
              <a:gd name="T71" fmla="*/ 114 h 270"/>
              <a:gd name="T72" fmla="*/ 139 w 280"/>
              <a:gd name="T73" fmla="*/ 50 h 270"/>
              <a:gd name="T74" fmla="*/ 116 w 280"/>
              <a:gd name="T75" fmla="*/ 78 h 270"/>
              <a:gd name="T76" fmla="*/ 142 w 280"/>
              <a:gd name="T77" fmla="*/ 50 h 270"/>
              <a:gd name="T78" fmla="*/ 147 w 280"/>
              <a:gd name="T79" fmla="*/ 46 h 270"/>
              <a:gd name="T80" fmla="*/ 181 w 280"/>
              <a:gd name="T81" fmla="*/ 81 h 270"/>
              <a:gd name="T82" fmla="*/ 222 w 280"/>
              <a:gd name="T83" fmla="*/ 71 h 270"/>
              <a:gd name="T84" fmla="*/ 200 w 280"/>
              <a:gd name="T85" fmla="*/ 50 h 270"/>
              <a:gd name="T86" fmla="*/ 97 w 280"/>
              <a:gd name="T87" fmla="*/ 30 h 270"/>
              <a:gd name="T88" fmla="*/ 57 w 280"/>
              <a:gd name="T89" fmla="*/ 87 h 270"/>
              <a:gd name="T90" fmla="*/ 103 w 280"/>
              <a:gd name="T91" fmla="*/ 78 h 270"/>
              <a:gd name="T92" fmla="*/ 131 w 280"/>
              <a:gd name="T93" fmla="*/ 42 h 270"/>
              <a:gd name="T94" fmla="*/ 222 w 280"/>
              <a:gd name="T95" fmla="*/ 21 h 270"/>
              <a:gd name="T96" fmla="*/ 230 w 280"/>
              <a:gd name="T97" fmla="*/ 91 h 270"/>
              <a:gd name="T98" fmla="*/ 276 w 280"/>
              <a:gd name="T99" fmla="*/ 159 h 270"/>
              <a:gd name="T100" fmla="*/ 231 w 280"/>
              <a:gd name="T101" fmla="*/ 207 h 270"/>
              <a:gd name="T102" fmla="*/ 245 w 280"/>
              <a:gd name="T103" fmla="*/ 243 h 270"/>
              <a:gd name="T104" fmla="*/ 206 w 280"/>
              <a:gd name="T105" fmla="*/ 266 h 270"/>
              <a:gd name="T106" fmla="*/ 138 w 280"/>
              <a:gd name="T107" fmla="*/ 248 h 270"/>
              <a:gd name="T108" fmla="*/ 51 w 280"/>
              <a:gd name="T109" fmla="*/ 239 h 270"/>
              <a:gd name="T110" fmla="*/ 29 w 280"/>
              <a:gd name="T111" fmla="*/ 187 h 270"/>
              <a:gd name="T112" fmla="*/ 2 w 280"/>
              <a:gd name="T113" fmla="*/ 129 h 270"/>
              <a:gd name="T114" fmla="*/ 48 w 280"/>
              <a:gd name="T115" fmla="*/ 67 h 270"/>
              <a:gd name="T116" fmla="*/ 119 w 280"/>
              <a:gd name="T117" fmla="*/ 26 h 270"/>
              <a:gd name="T118" fmla="*/ 172 w 280"/>
              <a:gd name="T119" fmla="*/ 21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" h="270">
                <a:moveTo>
                  <a:pt x="116" y="209"/>
                </a:moveTo>
                <a:lnTo>
                  <a:pt x="115" y="209"/>
                </a:lnTo>
                <a:lnTo>
                  <a:pt x="114" y="211"/>
                </a:lnTo>
                <a:lnTo>
                  <a:pt x="114" y="212"/>
                </a:lnTo>
                <a:lnTo>
                  <a:pt x="126" y="226"/>
                </a:lnTo>
                <a:lnTo>
                  <a:pt x="138" y="237"/>
                </a:lnTo>
                <a:lnTo>
                  <a:pt x="139" y="238"/>
                </a:lnTo>
                <a:lnTo>
                  <a:pt x="142" y="237"/>
                </a:lnTo>
                <a:lnTo>
                  <a:pt x="153" y="226"/>
                </a:lnTo>
                <a:lnTo>
                  <a:pt x="165" y="212"/>
                </a:lnTo>
                <a:lnTo>
                  <a:pt x="166" y="211"/>
                </a:lnTo>
                <a:lnTo>
                  <a:pt x="165" y="210"/>
                </a:lnTo>
                <a:lnTo>
                  <a:pt x="163" y="209"/>
                </a:lnTo>
                <a:lnTo>
                  <a:pt x="116" y="209"/>
                </a:lnTo>
                <a:close/>
                <a:moveTo>
                  <a:pt x="79" y="203"/>
                </a:moveTo>
                <a:lnTo>
                  <a:pt x="77" y="203"/>
                </a:lnTo>
                <a:lnTo>
                  <a:pt x="75" y="205"/>
                </a:lnTo>
                <a:lnTo>
                  <a:pt x="73" y="210"/>
                </a:lnTo>
                <a:lnTo>
                  <a:pt x="69" y="212"/>
                </a:lnTo>
                <a:lnTo>
                  <a:pt x="64" y="215"/>
                </a:lnTo>
                <a:lnTo>
                  <a:pt x="59" y="217"/>
                </a:lnTo>
                <a:lnTo>
                  <a:pt x="57" y="219"/>
                </a:lnTo>
                <a:lnTo>
                  <a:pt x="57" y="220"/>
                </a:lnTo>
                <a:lnTo>
                  <a:pt x="61" y="237"/>
                </a:lnTo>
                <a:lnTo>
                  <a:pt x="70" y="248"/>
                </a:lnTo>
                <a:lnTo>
                  <a:pt x="82" y="256"/>
                </a:lnTo>
                <a:lnTo>
                  <a:pt x="97" y="258"/>
                </a:lnTo>
                <a:lnTo>
                  <a:pt x="114" y="254"/>
                </a:lnTo>
                <a:lnTo>
                  <a:pt x="131" y="244"/>
                </a:lnTo>
                <a:lnTo>
                  <a:pt x="133" y="243"/>
                </a:lnTo>
                <a:lnTo>
                  <a:pt x="133" y="242"/>
                </a:lnTo>
                <a:lnTo>
                  <a:pt x="131" y="240"/>
                </a:lnTo>
                <a:lnTo>
                  <a:pt x="119" y="228"/>
                </a:lnTo>
                <a:lnTo>
                  <a:pt x="106" y="211"/>
                </a:lnTo>
                <a:lnTo>
                  <a:pt x="103" y="209"/>
                </a:lnTo>
                <a:lnTo>
                  <a:pt x="101" y="207"/>
                </a:lnTo>
                <a:lnTo>
                  <a:pt x="98" y="207"/>
                </a:lnTo>
                <a:lnTo>
                  <a:pt x="88" y="206"/>
                </a:lnTo>
                <a:lnTo>
                  <a:pt x="79" y="203"/>
                </a:lnTo>
                <a:close/>
                <a:moveTo>
                  <a:pt x="220" y="198"/>
                </a:moveTo>
                <a:lnTo>
                  <a:pt x="202" y="203"/>
                </a:lnTo>
                <a:lnTo>
                  <a:pt x="181" y="207"/>
                </a:lnTo>
                <a:lnTo>
                  <a:pt x="179" y="207"/>
                </a:lnTo>
                <a:lnTo>
                  <a:pt x="176" y="209"/>
                </a:lnTo>
                <a:lnTo>
                  <a:pt x="174" y="211"/>
                </a:lnTo>
                <a:lnTo>
                  <a:pt x="161" y="228"/>
                </a:lnTo>
                <a:lnTo>
                  <a:pt x="148" y="240"/>
                </a:lnTo>
                <a:lnTo>
                  <a:pt x="147" y="242"/>
                </a:lnTo>
                <a:lnTo>
                  <a:pt x="147" y="243"/>
                </a:lnTo>
                <a:lnTo>
                  <a:pt x="148" y="244"/>
                </a:lnTo>
                <a:lnTo>
                  <a:pt x="163" y="253"/>
                </a:lnTo>
                <a:lnTo>
                  <a:pt x="177" y="257"/>
                </a:lnTo>
                <a:lnTo>
                  <a:pt x="191" y="257"/>
                </a:lnTo>
                <a:lnTo>
                  <a:pt x="202" y="253"/>
                </a:lnTo>
                <a:lnTo>
                  <a:pt x="203" y="252"/>
                </a:lnTo>
                <a:lnTo>
                  <a:pt x="204" y="251"/>
                </a:lnTo>
                <a:lnTo>
                  <a:pt x="203" y="249"/>
                </a:lnTo>
                <a:lnTo>
                  <a:pt x="198" y="239"/>
                </a:lnTo>
                <a:lnTo>
                  <a:pt x="198" y="228"/>
                </a:lnTo>
                <a:lnTo>
                  <a:pt x="202" y="219"/>
                </a:lnTo>
                <a:lnTo>
                  <a:pt x="209" y="211"/>
                </a:lnTo>
                <a:lnTo>
                  <a:pt x="221" y="207"/>
                </a:lnTo>
                <a:lnTo>
                  <a:pt x="222" y="206"/>
                </a:lnTo>
                <a:lnTo>
                  <a:pt x="223" y="205"/>
                </a:lnTo>
                <a:lnTo>
                  <a:pt x="222" y="201"/>
                </a:lnTo>
                <a:lnTo>
                  <a:pt x="222" y="200"/>
                </a:lnTo>
                <a:lnTo>
                  <a:pt x="221" y="198"/>
                </a:lnTo>
                <a:lnTo>
                  <a:pt x="220" y="198"/>
                </a:lnTo>
                <a:close/>
                <a:moveTo>
                  <a:pt x="69" y="155"/>
                </a:moveTo>
                <a:lnTo>
                  <a:pt x="68" y="155"/>
                </a:lnTo>
                <a:lnTo>
                  <a:pt x="68" y="156"/>
                </a:lnTo>
                <a:lnTo>
                  <a:pt x="64" y="166"/>
                </a:lnTo>
                <a:lnTo>
                  <a:pt x="64" y="168"/>
                </a:lnTo>
                <a:lnTo>
                  <a:pt x="65" y="170"/>
                </a:lnTo>
                <a:lnTo>
                  <a:pt x="73" y="177"/>
                </a:lnTo>
                <a:lnTo>
                  <a:pt x="78" y="186"/>
                </a:lnTo>
                <a:lnTo>
                  <a:pt x="79" y="196"/>
                </a:lnTo>
                <a:lnTo>
                  <a:pt x="79" y="197"/>
                </a:lnTo>
                <a:lnTo>
                  <a:pt x="80" y="198"/>
                </a:lnTo>
                <a:lnTo>
                  <a:pt x="93" y="201"/>
                </a:lnTo>
                <a:lnTo>
                  <a:pt x="94" y="200"/>
                </a:lnTo>
                <a:lnTo>
                  <a:pt x="96" y="198"/>
                </a:lnTo>
                <a:lnTo>
                  <a:pt x="96" y="196"/>
                </a:lnTo>
                <a:lnTo>
                  <a:pt x="71" y="156"/>
                </a:lnTo>
                <a:lnTo>
                  <a:pt x="70" y="155"/>
                </a:lnTo>
                <a:lnTo>
                  <a:pt x="69" y="155"/>
                </a:lnTo>
                <a:close/>
                <a:moveTo>
                  <a:pt x="209" y="155"/>
                </a:moveTo>
                <a:lnTo>
                  <a:pt x="208" y="155"/>
                </a:lnTo>
                <a:lnTo>
                  <a:pt x="207" y="156"/>
                </a:lnTo>
                <a:lnTo>
                  <a:pt x="184" y="196"/>
                </a:lnTo>
                <a:lnTo>
                  <a:pt x="184" y="198"/>
                </a:lnTo>
                <a:lnTo>
                  <a:pt x="185" y="200"/>
                </a:lnTo>
                <a:lnTo>
                  <a:pt x="186" y="201"/>
                </a:lnTo>
                <a:lnTo>
                  <a:pt x="204" y="197"/>
                </a:lnTo>
                <a:lnTo>
                  <a:pt x="220" y="192"/>
                </a:lnTo>
                <a:lnTo>
                  <a:pt x="221" y="191"/>
                </a:lnTo>
                <a:lnTo>
                  <a:pt x="221" y="189"/>
                </a:lnTo>
                <a:lnTo>
                  <a:pt x="218" y="173"/>
                </a:lnTo>
                <a:lnTo>
                  <a:pt x="212" y="156"/>
                </a:lnTo>
                <a:lnTo>
                  <a:pt x="211" y="155"/>
                </a:lnTo>
                <a:lnTo>
                  <a:pt x="209" y="155"/>
                </a:lnTo>
                <a:close/>
                <a:moveTo>
                  <a:pt x="230" y="100"/>
                </a:moveTo>
                <a:lnTo>
                  <a:pt x="229" y="101"/>
                </a:lnTo>
                <a:lnTo>
                  <a:pt x="227" y="103"/>
                </a:lnTo>
                <a:lnTo>
                  <a:pt x="222" y="120"/>
                </a:lnTo>
                <a:lnTo>
                  <a:pt x="214" y="140"/>
                </a:lnTo>
                <a:lnTo>
                  <a:pt x="214" y="143"/>
                </a:lnTo>
                <a:lnTo>
                  <a:pt x="214" y="148"/>
                </a:lnTo>
                <a:lnTo>
                  <a:pt x="222" y="168"/>
                </a:lnTo>
                <a:lnTo>
                  <a:pt x="227" y="186"/>
                </a:lnTo>
                <a:lnTo>
                  <a:pt x="229" y="187"/>
                </a:lnTo>
                <a:lnTo>
                  <a:pt x="230" y="187"/>
                </a:lnTo>
                <a:lnTo>
                  <a:pt x="231" y="187"/>
                </a:lnTo>
                <a:lnTo>
                  <a:pt x="248" y="177"/>
                </a:lnTo>
                <a:lnTo>
                  <a:pt x="259" y="164"/>
                </a:lnTo>
                <a:lnTo>
                  <a:pt x="266" y="151"/>
                </a:lnTo>
                <a:lnTo>
                  <a:pt x="266" y="137"/>
                </a:lnTo>
                <a:lnTo>
                  <a:pt x="259" y="124"/>
                </a:lnTo>
                <a:lnTo>
                  <a:pt x="249" y="111"/>
                </a:lnTo>
                <a:lnTo>
                  <a:pt x="231" y="101"/>
                </a:lnTo>
                <a:lnTo>
                  <a:pt x="230" y="100"/>
                </a:lnTo>
                <a:close/>
                <a:moveTo>
                  <a:pt x="50" y="100"/>
                </a:moveTo>
                <a:lnTo>
                  <a:pt x="48" y="100"/>
                </a:lnTo>
                <a:lnTo>
                  <a:pt x="31" y="111"/>
                </a:lnTo>
                <a:lnTo>
                  <a:pt x="19" y="124"/>
                </a:lnTo>
                <a:lnTo>
                  <a:pt x="14" y="137"/>
                </a:lnTo>
                <a:lnTo>
                  <a:pt x="14" y="151"/>
                </a:lnTo>
                <a:lnTo>
                  <a:pt x="19" y="164"/>
                </a:lnTo>
                <a:lnTo>
                  <a:pt x="31" y="177"/>
                </a:lnTo>
                <a:lnTo>
                  <a:pt x="33" y="177"/>
                </a:lnTo>
                <a:lnTo>
                  <a:pt x="34" y="175"/>
                </a:lnTo>
                <a:lnTo>
                  <a:pt x="38" y="171"/>
                </a:lnTo>
                <a:lnTo>
                  <a:pt x="43" y="169"/>
                </a:lnTo>
                <a:lnTo>
                  <a:pt x="48" y="168"/>
                </a:lnTo>
                <a:lnTo>
                  <a:pt x="55" y="168"/>
                </a:lnTo>
                <a:lnTo>
                  <a:pt x="56" y="166"/>
                </a:lnTo>
                <a:lnTo>
                  <a:pt x="57" y="165"/>
                </a:lnTo>
                <a:lnTo>
                  <a:pt x="61" y="156"/>
                </a:lnTo>
                <a:lnTo>
                  <a:pt x="64" y="148"/>
                </a:lnTo>
                <a:lnTo>
                  <a:pt x="65" y="143"/>
                </a:lnTo>
                <a:lnTo>
                  <a:pt x="64" y="140"/>
                </a:lnTo>
                <a:lnTo>
                  <a:pt x="57" y="120"/>
                </a:lnTo>
                <a:lnTo>
                  <a:pt x="52" y="103"/>
                </a:lnTo>
                <a:lnTo>
                  <a:pt x="51" y="101"/>
                </a:lnTo>
                <a:lnTo>
                  <a:pt x="50" y="100"/>
                </a:lnTo>
                <a:close/>
                <a:moveTo>
                  <a:pt x="139" y="94"/>
                </a:moveTo>
                <a:lnTo>
                  <a:pt x="154" y="96"/>
                </a:lnTo>
                <a:lnTo>
                  <a:pt x="167" y="105"/>
                </a:lnTo>
                <a:lnTo>
                  <a:pt x="175" y="118"/>
                </a:lnTo>
                <a:lnTo>
                  <a:pt x="179" y="133"/>
                </a:lnTo>
                <a:lnTo>
                  <a:pt x="175" y="148"/>
                </a:lnTo>
                <a:lnTo>
                  <a:pt x="167" y="160"/>
                </a:lnTo>
                <a:lnTo>
                  <a:pt x="154" y="169"/>
                </a:lnTo>
                <a:lnTo>
                  <a:pt x="139" y="171"/>
                </a:lnTo>
                <a:lnTo>
                  <a:pt x="124" y="169"/>
                </a:lnTo>
                <a:lnTo>
                  <a:pt x="111" y="160"/>
                </a:lnTo>
                <a:lnTo>
                  <a:pt x="102" y="148"/>
                </a:lnTo>
                <a:lnTo>
                  <a:pt x="100" y="133"/>
                </a:lnTo>
                <a:lnTo>
                  <a:pt x="102" y="118"/>
                </a:lnTo>
                <a:lnTo>
                  <a:pt x="111" y="105"/>
                </a:lnTo>
                <a:lnTo>
                  <a:pt x="124" y="96"/>
                </a:lnTo>
                <a:lnTo>
                  <a:pt x="139" y="94"/>
                </a:lnTo>
                <a:close/>
                <a:moveTo>
                  <a:pt x="186" y="87"/>
                </a:moveTo>
                <a:lnTo>
                  <a:pt x="185" y="87"/>
                </a:lnTo>
                <a:lnTo>
                  <a:pt x="184" y="88"/>
                </a:lnTo>
                <a:lnTo>
                  <a:pt x="184" y="91"/>
                </a:lnTo>
                <a:lnTo>
                  <a:pt x="207" y="132"/>
                </a:lnTo>
                <a:lnTo>
                  <a:pt x="208" y="133"/>
                </a:lnTo>
                <a:lnTo>
                  <a:pt x="209" y="133"/>
                </a:lnTo>
                <a:lnTo>
                  <a:pt x="211" y="132"/>
                </a:lnTo>
                <a:lnTo>
                  <a:pt x="212" y="131"/>
                </a:lnTo>
                <a:lnTo>
                  <a:pt x="217" y="114"/>
                </a:lnTo>
                <a:lnTo>
                  <a:pt x="221" y="99"/>
                </a:lnTo>
                <a:lnTo>
                  <a:pt x="221" y="97"/>
                </a:lnTo>
                <a:lnTo>
                  <a:pt x="220" y="95"/>
                </a:lnTo>
                <a:lnTo>
                  <a:pt x="204" y="91"/>
                </a:lnTo>
                <a:lnTo>
                  <a:pt x="186" y="87"/>
                </a:lnTo>
                <a:close/>
                <a:moveTo>
                  <a:pt x="93" y="87"/>
                </a:moveTo>
                <a:lnTo>
                  <a:pt x="75" y="91"/>
                </a:lnTo>
                <a:lnTo>
                  <a:pt x="60" y="96"/>
                </a:lnTo>
                <a:lnTo>
                  <a:pt x="59" y="96"/>
                </a:lnTo>
                <a:lnTo>
                  <a:pt x="57" y="99"/>
                </a:lnTo>
                <a:lnTo>
                  <a:pt x="61" y="114"/>
                </a:lnTo>
                <a:lnTo>
                  <a:pt x="68" y="132"/>
                </a:lnTo>
                <a:lnTo>
                  <a:pt x="68" y="132"/>
                </a:lnTo>
                <a:lnTo>
                  <a:pt x="69" y="133"/>
                </a:lnTo>
                <a:lnTo>
                  <a:pt x="70" y="133"/>
                </a:lnTo>
                <a:lnTo>
                  <a:pt x="71" y="132"/>
                </a:lnTo>
                <a:lnTo>
                  <a:pt x="96" y="91"/>
                </a:lnTo>
                <a:lnTo>
                  <a:pt x="96" y="88"/>
                </a:lnTo>
                <a:lnTo>
                  <a:pt x="94" y="87"/>
                </a:lnTo>
                <a:lnTo>
                  <a:pt x="93" y="87"/>
                </a:lnTo>
                <a:close/>
                <a:moveTo>
                  <a:pt x="139" y="83"/>
                </a:moveTo>
                <a:lnTo>
                  <a:pt x="111" y="85"/>
                </a:lnTo>
                <a:lnTo>
                  <a:pt x="108" y="86"/>
                </a:lnTo>
                <a:lnTo>
                  <a:pt x="105" y="87"/>
                </a:lnTo>
                <a:lnTo>
                  <a:pt x="102" y="90"/>
                </a:lnTo>
                <a:lnTo>
                  <a:pt x="87" y="114"/>
                </a:lnTo>
                <a:lnTo>
                  <a:pt x="74" y="138"/>
                </a:lnTo>
                <a:lnTo>
                  <a:pt x="73" y="143"/>
                </a:lnTo>
                <a:lnTo>
                  <a:pt x="74" y="148"/>
                </a:lnTo>
                <a:lnTo>
                  <a:pt x="87" y="174"/>
                </a:lnTo>
                <a:lnTo>
                  <a:pt x="102" y="198"/>
                </a:lnTo>
                <a:lnTo>
                  <a:pt x="105" y="201"/>
                </a:lnTo>
                <a:lnTo>
                  <a:pt x="108" y="202"/>
                </a:lnTo>
                <a:lnTo>
                  <a:pt x="111" y="202"/>
                </a:lnTo>
                <a:lnTo>
                  <a:pt x="139" y="203"/>
                </a:lnTo>
                <a:lnTo>
                  <a:pt x="168" y="202"/>
                </a:lnTo>
                <a:lnTo>
                  <a:pt x="171" y="202"/>
                </a:lnTo>
                <a:lnTo>
                  <a:pt x="174" y="201"/>
                </a:lnTo>
                <a:lnTo>
                  <a:pt x="176" y="198"/>
                </a:lnTo>
                <a:lnTo>
                  <a:pt x="191" y="174"/>
                </a:lnTo>
                <a:lnTo>
                  <a:pt x="204" y="148"/>
                </a:lnTo>
                <a:lnTo>
                  <a:pt x="206" y="143"/>
                </a:lnTo>
                <a:lnTo>
                  <a:pt x="204" y="138"/>
                </a:lnTo>
                <a:lnTo>
                  <a:pt x="191" y="114"/>
                </a:lnTo>
                <a:lnTo>
                  <a:pt x="176" y="90"/>
                </a:lnTo>
                <a:lnTo>
                  <a:pt x="174" y="87"/>
                </a:lnTo>
                <a:lnTo>
                  <a:pt x="171" y="86"/>
                </a:lnTo>
                <a:lnTo>
                  <a:pt x="168" y="85"/>
                </a:lnTo>
                <a:lnTo>
                  <a:pt x="139" y="83"/>
                </a:lnTo>
                <a:close/>
                <a:moveTo>
                  <a:pt x="139" y="50"/>
                </a:moveTo>
                <a:lnTo>
                  <a:pt x="138" y="50"/>
                </a:lnTo>
                <a:lnTo>
                  <a:pt x="126" y="62"/>
                </a:lnTo>
                <a:lnTo>
                  <a:pt x="114" y="74"/>
                </a:lnTo>
                <a:lnTo>
                  <a:pt x="114" y="77"/>
                </a:lnTo>
                <a:lnTo>
                  <a:pt x="115" y="78"/>
                </a:lnTo>
                <a:lnTo>
                  <a:pt x="116" y="78"/>
                </a:lnTo>
                <a:lnTo>
                  <a:pt x="163" y="80"/>
                </a:lnTo>
                <a:lnTo>
                  <a:pt x="165" y="78"/>
                </a:lnTo>
                <a:lnTo>
                  <a:pt x="166" y="77"/>
                </a:lnTo>
                <a:lnTo>
                  <a:pt x="165" y="74"/>
                </a:lnTo>
                <a:lnTo>
                  <a:pt x="153" y="62"/>
                </a:lnTo>
                <a:lnTo>
                  <a:pt x="142" y="50"/>
                </a:lnTo>
                <a:lnTo>
                  <a:pt x="139" y="50"/>
                </a:lnTo>
                <a:close/>
                <a:moveTo>
                  <a:pt x="170" y="32"/>
                </a:moveTo>
                <a:lnTo>
                  <a:pt x="160" y="36"/>
                </a:lnTo>
                <a:lnTo>
                  <a:pt x="148" y="42"/>
                </a:lnTo>
                <a:lnTo>
                  <a:pt x="147" y="44"/>
                </a:lnTo>
                <a:lnTo>
                  <a:pt x="147" y="46"/>
                </a:lnTo>
                <a:lnTo>
                  <a:pt x="148" y="48"/>
                </a:lnTo>
                <a:lnTo>
                  <a:pt x="161" y="60"/>
                </a:lnTo>
                <a:lnTo>
                  <a:pt x="174" y="76"/>
                </a:lnTo>
                <a:lnTo>
                  <a:pt x="176" y="78"/>
                </a:lnTo>
                <a:lnTo>
                  <a:pt x="179" y="80"/>
                </a:lnTo>
                <a:lnTo>
                  <a:pt x="181" y="81"/>
                </a:lnTo>
                <a:lnTo>
                  <a:pt x="202" y="83"/>
                </a:lnTo>
                <a:lnTo>
                  <a:pt x="218" y="88"/>
                </a:lnTo>
                <a:lnTo>
                  <a:pt x="221" y="88"/>
                </a:lnTo>
                <a:lnTo>
                  <a:pt x="222" y="87"/>
                </a:lnTo>
                <a:lnTo>
                  <a:pt x="222" y="86"/>
                </a:lnTo>
                <a:lnTo>
                  <a:pt x="222" y="71"/>
                </a:lnTo>
                <a:lnTo>
                  <a:pt x="220" y="58"/>
                </a:lnTo>
                <a:lnTo>
                  <a:pt x="216" y="46"/>
                </a:lnTo>
                <a:lnTo>
                  <a:pt x="214" y="46"/>
                </a:lnTo>
                <a:lnTo>
                  <a:pt x="213" y="45"/>
                </a:lnTo>
                <a:lnTo>
                  <a:pt x="212" y="46"/>
                </a:lnTo>
                <a:lnTo>
                  <a:pt x="200" y="50"/>
                </a:lnTo>
                <a:lnTo>
                  <a:pt x="189" y="49"/>
                </a:lnTo>
                <a:lnTo>
                  <a:pt x="180" y="44"/>
                </a:lnTo>
                <a:lnTo>
                  <a:pt x="174" y="34"/>
                </a:lnTo>
                <a:lnTo>
                  <a:pt x="172" y="32"/>
                </a:lnTo>
                <a:lnTo>
                  <a:pt x="170" y="32"/>
                </a:lnTo>
                <a:close/>
                <a:moveTo>
                  <a:pt x="97" y="30"/>
                </a:moveTo>
                <a:lnTo>
                  <a:pt x="83" y="31"/>
                </a:lnTo>
                <a:lnTo>
                  <a:pt x="70" y="39"/>
                </a:lnTo>
                <a:lnTo>
                  <a:pt x="62" y="50"/>
                </a:lnTo>
                <a:lnTo>
                  <a:pt x="57" y="65"/>
                </a:lnTo>
                <a:lnTo>
                  <a:pt x="56" y="86"/>
                </a:lnTo>
                <a:lnTo>
                  <a:pt x="57" y="87"/>
                </a:lnTo>
                <a:lnTo>
                  <a:pt x="59" y="88"/>
                </a:lnTo>
                <a:lnTo>
                  <a:pt x="60" y="88"/>
                </a:lnTo>
                <a:lnTo>
                  <a:pt x="78" y="83"/>
                </a:lnTo>
                <a:lnTo>
                  <a:pt x="98" y="81"/>
                </a:lnTo>
                <a:lnTo>
                  <a:pt x="101" y="80"/>
                </a:lnTo>
                <a:lnTo>
                  <a:pt x="103" y="78"/>
                </a:lnTo>
                <a:lnTo>
                  <a:pt x="106" y="76"/>
                </a:lnTo>
                <a:lnTo>
                  <a:pt x="119" y="60"/>
                </a:lnTo>
                <a:lnTo>
                  <a:pt x="131" y="48"/>
                </a:lnTo>
                <a:lnTo>
                  <a:pt x="133" y="46"/>
                </a:lnTo>
                <a:lnTo>
                  <a:pt x="133" y="44"/>
                </a:lnTo>
                <a:lnTo>
                  <a:pt x="131" y="42"/>
                </a:lnTo>
                <a:lnTo>
                  <a:pt x="114" y="34"/>
                </a:lnTo>
                <a:lnTo>
                  <a:pt x="97" y="30"/>
                </a:lnTo>
                <a:close/>
                <a:moveTo>
                  <a:pt x="197" y="0"/>
                </a:moveTo>
                <a:lnTo>
                  <a:pt x="209" y="3"/>
                </a:lnTo>
                <a:lnTo>
                  <a:pt x="217" y="11"/>
                </a:lnTo>
                <a:lnTo>
                  <a:pt x="222" y="21"/>
                </a:lnTo>
                <a:lnTo>
                  <a:pt x="221" y="32"/>
                </a:lnTo>
                <a:lnTo>
                  <a:pt x="222" y="35"/>
                </a:lnTo>
                <a:lnTo>
                  <a:pt x="229" y="49"/>
                </a:lnTo>
                <a:lnTo>
                  <a:pt x="231" y="67"/>
                </a:lnTo>
                <a:lnTo>
                  <a:pt x="230" y="90"/>
                </a:lnTo>
                <a:lnTo>
                  <a:pt x="230" y="91"/>
                </a:lnTo>
                <a:lnTo>
                  <a:pt x="231" y="92"/>
                </a:lnTo>
                <a:lnTo>
                  <a:pt x="253" y="104"/>
                </a:lnTo>
                <a:lnTo>
                  <a:pt x="267" y="115"/>
                </a:lnTo>
                <a:lnTo>
                  <a:pt x="276" y="129"/>
                </a:lnTo>
                <a:lnTo>
                  <a:pt x="280" y="143"/>
                </a:lnTo>
                <a:lnTo>
                  <a:pt x="276" y="159"/>
                </a:lnTo>
                <a:lnTo>
                  <a:pt x="267" y="171"/>
                </a:lnTo>
                <a:lnTo>
                  <a:pt x="252" y="184"/>
                </a:lnTo>
                <a:lnTo>
                  <a:pt x="231" y="194"/>
                </a:lnTo>
                <a:lnTo>
                  <a:pt x="230" y="196"/>
                </a:lnTo>
                <a:lnTo>
                  <a:pt x="230" y="197"/>
                </a:lnTo>
                <a:lnTo>
                  <a:pt x="231" y="207"/>
                </a:lnTo>
                <a:lnTo>
                  <a:pt x="231" y="209"/>
                </a:lnTo>
                <a:lnTo>
                  <a:pt x="232" y="209"/>
                </a:lnTo>
                <a:lnTo>
                  <a:pt x="240" y="215"/>
                </a:lnTo>
                <a:lnTo>
                  <a:pt x="246" y="223"/>
                </a:lnTo>
                <a:lnTo>
                  <a:pt x="248" y="233"/>
                </a:lnTo>
                <a:lnTo>
                  <a:pt x="245" y="243"/>
                </a:lnTo>
                <a:lnTo>
                  <a:pt x="239" y="252"/>
                </a:lnTo>
                <a:lnTo>
                  <a:pt x="230" y="257"/>
                </a:lnTo>
                <a:lnTo>
                  <a:pt x="220" y="257"/>
                </a:lnTo>
                <a:lnTo>
                  <a:pt x="218" y="258"/>
                </a:lnTo>
                <a:lnTo>
                  <a:pt x="217" y="258"/>
                </a:lnTo>
                <a:lnTo>
                  <a:pt x="206" y="266"/>
                </a:lnTo>
                <a:lnTo>
                  <a:pt x="193" y="270"/>
                </a:lnTo>
                <a:lnTo>
                  <a:pt x="177" y="267"/>
                </a:lnTo>
                <a:lnTo>
                  <a:pt x="160" y="261"/>
                </a:lnTo>
                <a:lnTo>
                  <a:pt x="142" y="248"/>
                </a:lnTo>
                <a:lnTo>
                  <a:pt x="139" y="248"/>
                </a:lnTo>
                <a:lnTo>
                  <a:pt x="138" y="248"/>
                </a:lnTo>
                <a:lnTo>
                  <a:pt x="119" y="262"/>
                </a:lnTo>
                <a:lnTo>
                  <a:pt x="100" y="269"/>
                </a:lnTo>
                <a:lnTo>
                  <a:pt x="83" y="269"/>
                </a:lnTo>
                <a:lnTo>
                  <a:pt x="69" y="265"/>
                </a:lnTo>
                <a:lnTo>
                  <a:pt x="59" y="254"/>
                </a:lnTo>
                <a:lnTo>
                  <a:pt x="51" y="239"/>
                </a:lnTo>
                <a:lnTo>
                  <a:pt x="48" y="219"/>
                </a:lnTo>
                <a:lnTo>
                  <a:pt x="47" y="217"/>
                </a:lnTo>
                <a:lnTo>
                  <a:pt x="46" y="216"/>
                </a:lnTo>
                <a:lnTo>
                  <a:pt x="36" y="210"/>
                </a:lnTo>
                <a:lnTo>
                  <a:pt x="29" y="200"/>
                </a:lnTo>
                <a:lnTo>
                  <a:pt x="29" y="187"/>
                </a:lnTo>
                <a:lnTo>
                  <a:pt x="29" y="186"/>
                </a:lnTo>
                <a:lnTo>
                  <a:pt x="28" y="184"/>
                </a:lnTo>
                <a:lnTo>
                  <a:pt x="13" y="173"/>
                </a:lnTo>
                <a:lnTo>
                  <a:pt x="4" y="159"/>
                </a:lnTo>
                <a:lnTo>
                  <a:pt x="0" y="145"/>
                </a:lnTo>
                <a:lnTo>
                  <a:pt x="2" y="129"/>
                </a:lnTo>
                <a:lnTo>
                  <a:pt x="11" y="115"/>
                </a:lnTo>
                <a:lnTo>
                  <a:pt x="27" y="104"/>
                </a:lnTo>
                <a:lnTo>
                  <a:pt x="48" y="92"/>
                </a:lnTo>
                <a:lnTo>
                  <a:pt x="50" y="91"/>
                </a:lnTo>
                <a:lnTo>
                  <a:pt x="50" y="90"/>
                </a:lnTo>
                <a:lnTo>
                  <a:pt x="48" y="67"/>
                </a:lnTo>
                <a:lnTo>
                  <a:pt x="51" y="48"/>
                </a:lnTo>
                <a:lnTo>
                  <a:pt x="59" y="32"/>
                </a:lnTo>
                <a:lnTo>
                  <a:pt x="70" y="23"/>
                </a:lnTo>
                <a:lnTo>
                  <a:pt x="84" y="18"/>
                </a:lnTo>
                <a:lnTo>
                  <a:pt x="100" y="19"/>
                </a:lnTo>
                <a:lnTo>
                  <a:pt x="119" y="26"/>
                </a:lnTo>
                <a:lnTo>
                  <a:pt x="138" y="39"/>
                </a:lnTo>
                <a:lnTo>
                  <a:pt x="139" y="40"/>
                </a:lnTo>
                <a:lnTo>
                  <a:pt x="142" y="39"/>
                </a:lnTo>
                <a:lnTo>
                  <a:pt x="156" y="28"/>
                </a:lnTo>
                <a:lnTo>
                  <a:pt x="171" y="22"/>
                </a:lnTo>
                <a:lnTo>
                  <a:pt x="172" y="21"/>
                </a:lnTo>
                <a:lnTo>
                  <a:pt x="172" y="19"/>
                </a:lnTo>
                <a:lnTo>
                  <a:pt x="177" y="9"/>
                </a:lnTo>
                <a:lnTo>
                  <a:pt x="186" y="3"/>
                </a:lnTo>
                <a:lnTo>
                  <a:pt x="197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Freeform 345"/>
          <p:cNvSpPr>
            <a:spLocks noEditPoints="1"/>
          </p:cNvSpPr>
          <p:nvPr userDrawn="1"/>
        </p:nvSpPr>
        <p:spPr bwMode="auto">
          <a:xfrm rot="19951744">
            <a:off x="485337" y="1535222"/>
            <a:ext cx="2166226" cy="3066048"/>
          </a:xfrm>
          <a:custGeom>
            <a:avLst/>
            <a:gdLst>
              <a:gd name="T0" fmla="*/ 190 w 195"/>
              <a:gd name="T1" fmla="*/ 163 h 276"/>
              <a:gd name="T2" fmla="*/ 195 w 195"/>
              <a:gd name="T3" fmla="*/ 174 h 276"/>
              <a:gd name="T4" fmla="*/ 192 w 195"/>
              <a:gd name="T5" fmla="*/ 180 h 276"/>
              <a:gd name="T6" fmla="*/ 105 w 195"/>
              <a:gd name="T7" fmla="*/ 212 h 276"/>
              <a:gd name="T8" fmla="*/ 98 w 195"/>
              <a:gd name="T9" fmla="*/ 202 h 276"/>
              <a:gd name="T10" fmla="*/ 101 w 195"/>
              <a:gd name="T11" fmla="*/ 195 h 276"/>
              <a:gd name="T12" fmla="*/ 187 w 195"/>
              <a:gd name="T13" fmla="*/ 160 h 276"/>
              <a:gd name="T14" fmla="*/ 20 w 195"/>
              <a:gd name="T15" fmla="*/ 147 h 276"/>
              <a:gd name="T16" fmla="*/ 15 w 195"/>
              <a:gd name="T17" fmla="*/ 157 h 276"/>
              <a:gd name="T18" fmla="*/ 20 w 195"/>
              <a:gd name="T19" fmla="*/ 168 h 276"/>
              <a:gd name="T20" fmla="*/ 32 w 195"/>
              <a:gd name="T21" fmla="*/ 169 h 276"/>
              <a:gd name="T22" fmla="*/ 40 w 195"/>
              <a:gd name="T23" fmla="*/ 161 h 276"/>
              <a:gd name="T24" fmla="*/ 37 w 195"/>
              <a:gd name="T25" fmla="*/ 150 h 276"/>
              <a:gd name="T26" fmla="*/ 27 w 195"/>
              <a:gd name="T27" fmla="*/ 145 h 276"/>
              <a:gd name="T28" fmla="*/ 102 w 195"/>
              <a:gd name="T29" fmla="*/ 2 h 276"/>
              <a:gd name="T30" fmla="*/ 105 w 195"/>
              <a:gd name="T31" fmla="*/ 12 h 276"/>
              <a:gd name="T32" fmla="*/ 100 w 195"/>
              <a:gd name="T33" fmla="*/ 14 h 276"/>
              <a:gd name="T34" fmla="*/ 151 w 195"/>
              <a:gd name="T35" fmla="*/ 146 h 276"/>
              <a:gd name="T36" fmla="*/ 148 w 195"/>
              <a:gd name="T37" fmla="*/ 149 h 276"/>
              <a:gd name="T38" fmla="*/ 147 w 195"/>
              <a:gd name="T39" fmla="*/ 151 h 276"/>
              <a:gd name="T40" fmla="*/ 148 w 195"/>
              <a:gd name="T41" fmla="*/ 160 h 276"/>
              <a:gd name="T42" fmla="*/ 144 w 195"/>
              <a:gd name="T43" fmla="*/ 166 h 276"/>
              <a:gd name="T44" fmla="*/ 129 w 195"/>
              <a:gd name="T45" fmla="*/ 169 h 276"/>
              <a:gd name="T46" fmla="*/ 124 w 195"/>
              <a:gd name="T47" fmla="*/ 161 h 276"/>
              <a:gd name="T48" fmla="*/ 120 w 195"/>
              <a:gd name="T49" fmla="*/ 160 h 276"/>
              <a:gd name="T50" fmla="*/ 118 w 195"/>
              <a:gd name="T51" fmla="*/ 160 h 276"/>
              <a:gd name="T52" fmla="*/ 91 w 195"/>
              <a:gd name="T53" fmla="*/ 97 h 276"/>
              <a:gd name="T54" fmla="*/ 84 w 195"/>
              <a:gd name="T55" fmla="*/ 97 h 276"/>
              <a:gd name="T56" fmla="*/ 52 w 195"/>
              <a:gd name="T57" fmla="*/ 136 h 276"/>
              <a:gd name="T58" fmla="*/ 55 w 195"/>
              <a:gd name="T59" fmla="*/ 151 h 276"/>
              <a:gd name="T60" fmla="*/ 52 w 195"/>
              <a:gd name="T61" fmla="*/ 170 h 276"/>
              <a:gd name="T62" fmla="*/ 46 w 195"/>
              <a:gd name="T63" fmla="*/ 180 h 276"/>
              <a:gd name="T64" fmla="*/ 59 w 195"/>
              <a:gd name="T65" fmla="*/ 216 h 276"/>
              <a:gd name="T66" fmla="*/ 87 w 195"/>
              <a:gd name="T67" fmla="*/ 243 h 276"/>
              <a:gd name="T68" fmla="*/ 185 w 195"/>
              <a:gd name="T69" fmla="*/ 244 h 276"/>
              <a:gd name="T70" fmla="*/ 193 w 195"/>
              <a:gd name="T71" fmla="*/ 256 h 276"/>
              <a:gd name="T72" fmla="*/ 189 w 195"/>
              <a:gd name="T73" fmla="*/ 274 h 276"/>
              <a:gd name="T74" fmla="*/ 22 w 195"/>
              <a:gd name="T75" fmla="*/ 276 h 276"/>
              <a:gd name="T76" fmla="*/ 12 w 195"/>
              <a:gd name="T77" fmla="*/ 270 h 276"/>
              <a:gd name="T78" fmla="*/ 12 w 195"/>
              <a:gd name="T79" fmla="*/ 251 h 276"/>
              <a:gd name="T80" fmla="*/ 22 w 195"/>
              <a:gd name="T81" fmla="*/ 244 h 276"/>
              <a:gd name="T82" fmla="*/ 29 w 195"/>
              <a:gd name="T83" fmla="*/ 241 h 276"/>
              <a:gd name="T84" fmla="*/ 17 w 195"/>
              <a:gd name="T85" fmla="*/ 210 h 276"/>
              <a:gd name="T86" fmla="*/ 8 w 195"/>
              <a:gd name="T87" fmla="*/ 177 h 276"/>
              <a:gd name="T88" fmla="*/ 0 w 195"/>
              <a:gd name="T89" fmla="*/ 157 h 276"/>
              <a:gd name="T90" fmla="*/ 15 w 195"/>
              <a:gd name="T91" fmla="*/ 131 h 276"/>
              <a:gd name="T92" fmla="*/ 38 w 195"/>
              <a:gd name="T93" fmla="*/ 91 h 276"/>
              <a:gd name="T94" fmla="*/ 75 w 195"/>
              <a:gd name="T95" fmla="*/ 62 h 276"/>
              <a:gd name="T96" fmla="*/ 65 w 195"/>
              <a:gd name="T97" fmla="*/ 31 h 276"/>
              <a:gd name="T98" fmla="*/ 61 w 195"/>
              <a:gd name="T99" fmla="*/ 30 h 276"/>
              <a:gd name="T100" fmla="*/ 56 w 195"/>
              <a:gd name="T101" fmla="*/ 31 h 276"/>
              <a:gd name="T102" fmla="*/ 52 w 195"/>
              <a:gd name="T103" fmla="*/ 20 h 276"/>
              <a:gd name="T104" fmla="*/ 59 w 195"/>
              <a:gd name="T105" fmla="*/ 16 h 276"/>
              <a:gd name="T106" fmla="*/ 101 w 195"/>
              <a:gd name="T107" fmla="*/ 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5" h="276">
                <a:moveTo>
                  <a:pt x="187" y="160"/>
                </a:moveTo>
                <a:lnTo>
                  <a:pt x="189" y="161"/>
                </a:lnTo>
                <a:lnTo>
                  <a:pt x="190" y="163"/>
                </a:lnTo>
                <a:lnTo>
                  <a:pt x="193" y="165"/>
                </a:lnTo>
                <a:lnTo>
                  <a:pt x="195" y="172"/>
                </a:lnTo>
                <a:lnTo>
                  <a:pt x="195" y="174"/>
                </a:lnTo>
                <a:lnTo>
                  <a:pt x="195" y="177"/>
                </a:lnTo>
                <a:lnTo>
                  <a:pt x="193" y="178"/>
                </a:lnTo>
                <a:lnTo>
                  <a:pt x="192" y="180"/>
                </a:lnTo>
                <a:lnTo>
                  <a:pt x="110" y="212"/>
                </a:lnTo>
                <a:lnTo>
                  <a:pt x="107" y="212"/>
                </a:lnTo>
                <a:lnTo>
                  <a:pt x="105" y="212"/>
                </a:lnTo>
                <a:lnTo>
                  <a:pt x="103" y="211"/>
                </a:lnTo>
                <a:lnTo>
                  <a:pt x="101" y="209"/>
                </a:lnTo>
                <a:lnTo>
                  <a:pt x="98" y="202"/>
                </a:lnTo>
                <a:lnTo>
                  <a:pt x="98" y="200"/>
                </a:lnTo>
                <a:lnTo>
                  <a:pt x="98" y="197"/>
                </a:lnTo>
                <a:lnTo>
                  <a:pt x="101" y="195"/>
                </a:lnTo>
                <a:lnTo>
                  <a:pt x="102" y="193"/>
                </a:lnTo>
                <a:lnTo>
                  <a:pt x="184" y="161"/>
                </a:lnTo>
                <a:lnTo>
                  <a:pt x="187" y="160"/>
                </a:lnTo>
                <a:close/>
                <a:moveTo>
                  <a:pt x="27" y="145"/>
                </a:moveTo>
                <a:lnTo>
                  <a:pt x="23" y="145"/>
                </a:lnTo>
                <a:lnTo>
                  <a:pt x="20" y="147"/>
                </a:lnTo>
                <a:lnTo>
                  <a:pt x="17" y="150"/>
                </a:lnTo>
                <a:lnTo>
                  <a:pt x="15" y="154"/>
                </a:lnTo>
                <a:lnTo>
                  <a:pt x="15" y="157"/>
                </a:lnTo>
                <a:lnTo>
                  <a:pt x="15" y="161"/>
                </a:lnTo>
                <a:lnTo>
                  <a:pt x="17" y="165"/>
                </a:lnTo>
                <a:lnTo>
                  <a:pt x="20" y="168"/>
                </a:lnTo>
                <a:lnTo>
                  <a:pt x="23" y="169"/>
                </a:lnTo>
                <a:lnTo>
                  <a:pt x="27" y="170"/>
                </a:lnTo>
                <a:lnTo>
                  <a:pt x="32" y="169"/>
                </a:lnTo>
                <a:lnTo>
                  <a:pt x="35" y="168"/>
                </a:lnTo>
                <a:lnTo>
                  <a:pt x="37" y="165"/>
                </a:lnTo>
                <a:lnTo>
                  <a:pt x="40" y="161"/>
                </a:lnTo>
                <a:lnTo>
                  <a:pt x="40" y="157"/>
                </a:lnTo>
                <a:lnTo>
                  <a:pt x="40" y="154"/>
                </a:lnTo>
                <a:lnTo>
                  <a:pt x="37" y="150"/>
                </a:lnTo>
                <a:lnTo>
                  <a:pt x="35" y="147"/>
                </a:lnTo>
                <a:lnTo>
                  <a:pt x="32" y="145"/>
                </a:lnTo>
                <a:lnTo>
                  <a:pt x="27" y="145"/>
                </a:lnTo>
                <a:close/>
                <a:moveTo>
                  <a:pt x="101" y="0"/>
                </a:moveTo>
                <a:lnTo>
                  <a:pt x="102" y="0"/>
                </a:lnTo>
                <a:lnTo>
                  <a:pt x="102" y="2"/>
                </a:lnTo>
                <a:lnTo>
                  <a:pt x="106" y="9"/>
                </a:lnTo>
                <a:lnTo>
                  <a:pt x="106" y="11"/>
                </a:lnTo>
                <a:lnTo>
                  <a:pt x="105" y="12"/>
                </a:lnTo>
                <a:lnTo>
                  <a:pt x="103" y="13"/>
                </a:lnTo>
                <a:lnTo>
                  <a:pt x="101" y="14"/>
                </a:lnTo>
                <a:lnTo>
                  <a:pt x="100" y="14"/>
                </a:lnTo>
                <a:lnTo>
                  <a:pt x="100" y="16"/>
                </a:lnTo>
                <a:lnTo>
                  <a:pt x="100" y="18"/>
                </a:lnTo>
                <a:lnTo>
                  <a:pt x="151" y="146"/>
                </a:lnTo>
                <a:lnTo>
                  <a:pt x="151" y="147"/>
                </a:lnTo>
                <a:lnTo>
                  <a:pt x="149" y="149"/>
                </a:lnTo>
                <a:lnTo>
                  <a:pt x="148" y="149"/>
                </a:lnTo>
                <a:lnTo>
                  <a:pt x="148" y="150"/>
                </a:lnTo>
                <a:lnTo>
                  <a:pt x="147" y="150"/>
                </a:lnTo>
                <a:lnTo>
                  <a:pt x="147" y="151"/>
                </a:lnTo>
                <a:lnTo>
                  <a:pt x="147" y="152"/>
                </a:lnTo>
                <a:lnTo>
                  <a:pt x="148" y="157"/>
                </a:lnTo>
                <a:lnTo>
                  <a:pt x="148" y="160"/>
                </a:lnTo>
                <a:lnTo>
                  <a:pt x="148" y="163"/>
                </a:lnTo>
                <a:lnTo>
                  <a:pt x="147" y="164"/>
                </a:lnTo>
                <a:lnTo>
                  <a:pt x="144" y="166"/>
                </a:lnTo>
                <a:lnTo>
                  <a:pt x="134" y="169"/>
                </a:lnTo>
                <a:lnTo>
                  <a:pt x="132" y="170"/>
                </a:lnTo>
                <a:lnTo>
                  <a:pt x="129" y="169"/>
                </a:lnTo>
                <a:lnTo>
                  <a:pt x="128" y="168"/>
                </a:lnTo>
                <a:lnTo>
                  <a:pt x="125" y="165"/>
                </a:lnTo>
                <a:lnTo>
                  <a:pt x="124" y="161"/>
                </a:lnTo>
                <a:lnTo>
                  <a:pt x="124" y="161"/>
                </a:lnTo>
                <a:lnTo>
                  <a:pt x="123" y="160"/>
                </a:lnTo>
                <a:lnTo>
                  <a:pt x="120" y="160"/>
                </a:lnTo>
                <a:lnTo>
                  <a:pt x="120" y="160"/>
                </a:lnTo>
                <a:lnTo>
                  <a:pt x="119" y="161"/>
                </a:lnTo>
                <a:lnTo>
                  <a:pt x="118" y="160"/>
                </a:lnTo>
                <a:lnTo>
                  <a:pt x="116" y="159"/>
                </a:lnTo>
                <a:lnTo>
                  <a:pt x="93" y="100"/>
                </a:lnTo>
                <a:lnTo>
                  <a:pt x="91" y="97"/>
                </a:lnTo>
                <a:lnTo>
                  <a:pt x="89" y="96"/>
                </a:lnTo>
                <a:lnTo>
                  <a:pt x="87" y="96"/>
                </a:lnTo>
                <a:lnTo>
                  <a:pt x="84" y="97"/>
                </a:lnTo>
                <a:lnTo>
                  <a:pt x="70" y="108"/>
                </a:lnTo>
                <a:lnTo>
                  <a:pt x="60" y="120"/>
                </a:lnTo>
                <a:lnTo>
                  <a:pt x="52" y="136"/>
                </a:lnTo>
                <a:lnTo>
                  <a:pt x="51" y="140"/>
                </a:lnTo>
                <a:lnTo>
                  <a:pt x="52" y="145"/>
                </a:lnTo>
                <a:lnTo>
                  <a:pt x="55" y="151"/>
                </a:lnTo>
                <a:lnTo>
                  <a:pt x="55" y="157"/>
                </a:lnTo>
                <a:lnTo>
                  <a:pt x="55" y="164"/>
                </a:lnTo>
                <a:lnTo>
                  <a:pt x="52" y="170"/>
                </a:lnTo>
                <a:lnTo>
                  <a:pt x="49" y="175"/>
                </a:lnTo>
                <a:lnTo>
                  <a:pt x="47" y="178"/>
                </a:lnTo>
                <a:lnTo>
                  <a:pt x="46" y="180"/>
                </a:lnTo>
                <a:lnTo>
                  <a:pt x="46" y="184"/>
                </a:lnTo>
                <a:lnTo>
                  <a:pt x="51" y="201"/>
                </a:lnTo>
                <a:lnTo>
                  <a:pt x="59" y="216"/>
                </a:lnTo>
                <a:lnTo>
                  <a:pt x="69" y="230"/>
                </a:lnTo>
                <a:lnTo>
                  <a:pt x="83" y="242"/>
                </a:lnTo>
                <a:lnTo>
                  <a:pt x="87" y="243"/>
                </a:lnTo>
                <a:lnTo>
                  <a:pt x="89" y="244"/>
                </a:lnTo>
                <a:lnTo>
                  <a:pt x="181" y="244"/>
                </a:lnTo>
                <a:lnTo>
                  <a:pt x="185" y="244"/>
                </a:lnTo>
                <a:lnTo>
                  <a:pt x="189" y="247"/>
                </a:lnTo>
                <a:lnTo>
                  <a:pt x="192" y="251"/>
                </a:lnTo>
                <a:lnTo>
                  <a:pt x="193" y="256"/>
                </a:lnTo>
                <a:lnTo>
                  <a:pt x="193" y="265"/>
                </a:lnTo>
                <a:lnTo>
                  <a:pt x="192" y="270"/>
                </a:lnTo>
                <a:lnTo>
                  <a:pt x="189" y="274"/>
                </a:lnTo>
                <a:lnTo>
                  <a:pt x="185" y="276"/>
                </a:lnTo>
                <a:lnTo>
                  <a:pt x="181" y="276"/>
                </a:lnTo>
                <a:lnTo>
                  <a:pt x="22" y="276"/>
                </a:lnTo>
                <a:lnTo>
                  <a:pt x="18" y="276"/>
                </a:lnTo>
                <a:lnTo>
                  <a:pt x="14" y="274"/>
                </a:lnTo>
                <a:lnTo>
                  <a:pt x="12" y="270"/>
                </a:lnTo>
                <a:lnTo>
                  <a:pt x="10" y="265"/>
                </a:lnTo>
                <a:lnTo>
                  <a:pt x="10" y="256"/>
                </a:lnTo>
                <a:lnTo>
                  <a:pt x="12" y="251"/>
                </a:lnTo>
                <a:lnTo>
                  <a:pt x="14" y="247"/>
                </a:lnTo>
                <a:lnTo>
                  <a:pt x="18" y="244"/>
                </a:lnTo>
                <a:lnTo>
                  <a:pt x="22" y="244"/>
                </a:lnTo>
                <a:lnTo>
                  <a:pt x="24" y="244"/>
                </a:lnTo>
                <a:lnTo>
                  <a:pt x="27" y="243"/>
                </a:lnTo>
                <a:lnTo>
                  <a:pt x="29" y="241"/>
                </a:lnTo>
                <a:lnTo>
                  <a:pt x="29" y="238"/>
                </a:lnTo>
                <a:lnTo>
                  <a:pt x="28" y="235"/>
                </a:lnTo>
                <a:lnTo>
                  <a:pt x="17" y="210"/>
                </a:lnTo>
                <a:lnTo>
                  <a:pt x="10" y="183"/>
                </a:lnTo>
                <a:lnTo>
                  <a:pt x="9" y="179"/>
                </a:lnTo>
                <a:lnTo>
                  <a:pt x="8" y="177"/>
                </a:lnTo>
                <a:lnTo>
                  <a:pt x="4" y="170"/>
                </a:lnTo>
                <a:lnTo>
                  <a:pt x="0" y="164"/>
                </a:lnTo>
                <a:lnTo>
                  <a:pt x="0" y="157"/>
                </a:lnTo>
                <a:lnTo>
                  <a:pt x="3" y="143"/>
                </a:lnTo>
                <a:lnTo>
                  <a:pt x="13" y="133"/>
                </a:lnTo>
                <a:lnTo>
                  <a:pt x="15" y="131"/>
                </a:lnTo>
                <a:lnTo>
                  <a:pt x="17" y="128"/>
                </a:lnTo>
                <a:lnTo>
                  <a:pt x="27" y="109"/>
                </a:lnTo>
                <a:lnTo>
                  <a:pt x="38" y="91"/>
                </a:lnTo>
                <a:lnTo>
                  <a:pt x="54" y="76"/>
                </a:lnTo>
                <a:lnTo>
                  <a:pt x="73" y="63"/>
                </a:lnTo>
                <a:lnTo>
                  <a:pt x="75" y="62"/>
                </a:lnTo>
                <a:lnTo>
                  <a:pt x="75" y="59"/>
                </a:lnTo>
                <a:lnTo>
                  <a:pt x="75" y="57"/>
                </a:lnTo>
                <a:lnTo>
                  <a:pt x="65" y="31"/>
                </a:lnTo>
                <a:lnTo>
                  <a:pt x="65" y="30"/>
                </a:lnTo>
                <a:lnTo>
                  <a:pt x="64" y="30"/>
                </a:lnTo>
                <a:lnTo>
                  <a:pt x="61" y="30"/>
                </a:lnTo>
                <a:lnTo>
                  <a:pt x="59" y="31"/>
                </a:lnTo>
                <a:lnTo>
                  <a:pt x="58" y="31"/>
                </a:lnTo>
                <a:lnTo>
                  <a:pt x="56" y="31"/>
                </a:lnTo>
                <a:lnTo>
                  <a:pt x="55" y="30"/>
                </a:lnTo>
                <a:lnTo>
                  <a:pt x="52" y="22"/>
                </a:lnTo>
                <a:lnTo>
                  <a:pt x="52" y="20"/>
                </a:lnTo>
                <a:lnTo>
                  <a:pt x="52" y="18"/>
                </a:lnTo>
                <a:lnTo>
                  <a:pt x="54" y="18"/>
                </a:lnTo>
                <a:lnTo>
                  <a:pt x="59" y="16"/>
                </a:lnTo>
                <a:lnTo>
                  <a:pt x="93" y="2"/>
                </a:lnTo>
                <a:lnTo>
                  <a:pt x="98" y="0"/>
                </a:lnTo>
                <a:lnTo>
                  <a:pt x="101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Freeform 387"/>
          <p:cNvSpPr>
            <a:spLocks noEditPoints="1"/>
          </p:cNvSpPr>
          <p:nvPr userDrawn="1"/>
        </p:nvSpPr>
        <p:spPr bwMode="auto">
          <a:xfrm rot="1888595">
            <a:off x="2442159" y="392103"/>
            <a:ext cx="1572202" cy="2081915"/>
          </a:xfrm>
          <a:custGeom>
            <a:avLst/>
            <a:gdLst>
              <a:gd name="T0" fmla="*/ 68 w 219"/>
              <a:gd name="T1" fmla="*/ 188 h 290"/>
              <a:gd name="T2" fmla="*/ 108 w 219"/>
              <a:gd name="T3" fmla="*/ 177 h 290"/>
              <a:gd name="T4" fmla="*/ 114 w 219"/>
              <a:gd name="T5" fmla="*/ 174 h 290"/>
              <a:gd name="T6" fmla="*/ 168 w 219"/>
              <a:gd name="T7" fmla="*/ 174 h 290"/>
              <a:gd name="T8" fmla="*/ 52 w 219"/>
              <a:gd name="T9" fmla="*/ 172 h 290"/>
              <a:gd name="T10" fmla="*/ 100 w 219"/>
              <a:gd name="T11" fmla="*/ 170 h 290"/>
              <a:gd name="T12" fmla="*/ 52 w 219"/>
              <a:gd name="T13" fmla="*/ 117 h 290"/>
              <a:gd name="T14" fmla="*/ 44 w 219"/>
              <a:gd name="T15" fmla="*/ 168 h 290"/>
              <a:gd name="T16" fmla="*/ 53 w 219"/>
              <a:gd name="T17" fmla="*/ 118 h 290"/>
              <a:gd name="T18" fmla="*/ 89 w 219"/>
              <a:gd name="T19" fmla="*/ 138 h 290"/>
              <a:gd name="T20" fmla="*/ 137 w 219"/>
              <a:gd name="T21" fmla="*/ 145 h 290"/>
              <a:gd name="T22" fmla="*/ 150 w 219"/>
              <a:gd name="T23" fmla="*/ 141 h 290"/>
              <a:gd name="T24" fmla="*/ 175 w 219"/>
              <a:gd name="T25" fmla="*/ 169 h 290"/>
              <a:gd name="T26" fmla="*/ 172 w 219"/>
              <a:gd name="T27" fmla="*/ 114 h 290"/>
              <a:gd name="T28" fmla="*/ 31 w 219"/>
              <a:gd name="T29" fmla="*/ 152 h 290"/>
              <a:gd name="T30" fmla="*/ 43 w 219"/>
              <a:gd name="T31" fmla="*/ 112 h 290"/>
              <a:gd name="T32" fmla="*/ 115 w 219"/>
              <a:gd name="T33" fmla="*/ 109 h 290"/>
              <a:gd name="T34" fmla="*/ 164 w 219"/>
              <a:gd name="T35" fmla="*/ 112 h 290"/>
              <a:gd name="T36" fmla="*/ 73 w 219"/>
              <a:gd name="T37" fmla="*/ 83 h 290"/>
              <a:gd name="T38" fmla="*/ 83 w 219"/>
              <a:gd name="T39" fmla="*/ 131 h 290"/>
              <a:gd name="T40" fmla="*/ 77 w 219"/>
              <a:gd name="T41" fmla="*/ 82 h 290"/>
              <a:gd name="T42" fmla="*/ 175 w 219"/>
              <a:gd name="T43" fmla="*/ 108 h 290"/>
              <a:gd name="T44" fmla="*/ 196 w 219"/>
              <a:gd name="T45" fmla="*/ 90 h 290"/>
              <a:gd name="T46" fmla="*/ 82 w 219"/>
              <a:gd name="T47" fmla="*/ 77 h 290"/>
              <a:gd name="T48" fmla="*/ 129 w 219"/>
              <a:gd name="T49" fmla="*/ 85 h 290"/>
              <a:gd name="T50" fmla="*/ 174 w 219"/>
              <a:gd name="T51" fmla="*/ 51 h 290"/>
              <a:gd name="T52" fmla="*/ 156 w 219"/>
              <a:gd name="T53" fmla="*/ 96 h 290"/>
              <a:gd name="T54" fmla="*/ 178 w 219"/>
              <a:gd name="T55" fmla="*/ 77 h 290"/>
              <a:gd name="T56" fmla="*/ 43 w 219"/>
              <a:gd name="T57" fmla="*/ 51 h 290"/>
              <a:gd name="T58" fmla="*/ 49 w 219"/>
              <a:gd name="T59" fmla="*/ 104 h 290"/>
              <a:gd name="T60" fmla="*/ 184 w 219"/>
              <a:gd name="T61" fmla="*/ 41 h 290"/>
              <a:gd name="T62" fmla="*/ 202 w 219"/>
              <a:gd name="T63" fmla="*/ 89 h 290"/>
              <a:gd name="T64" fmla="*/ 112 w 219"/>
              <a:gd name="T65" fmla="*/ 205 h 290"/>
              <a:gd name="T66" fmla="*/ 41 w 219"/>
              <a:gd name="T67" fmla="*/ 183 h 290"/>
              <a:gd name="T68" fmla="*/ 137 w 219"/>
              <a:gd name="T69" fmla="*/ 209 h 290"/>
              <a:gd name="T70" fmla="*/ 201 w 219"/>
              <a:gd name="T71" fmla="*/ 64 h 290"/>
              <a:gd name="T72" fmla="*/ 118 w 219"/>
              <a:gd name="T73" fmla="*/ 49 h 290"/>
              <a:gd name="T74" fmla="*/ 138 w 219"/>
              <a:gd name="T75" fmla="*/ 76 h 290"/>
              <a:gd name="T76" fmla="*/ 92 w 219"/>
              <a:gd name="T77" fmla="*/ 23 h 290"/>
              <a:gd name="T78" fmla="*/ 75 w 219"/>
              <a:gd name="T79" fmla="*/ 71 h 290"/>
              <a:gd name="T80" fmla="*/ 95 w 219"/>
              <a:gd name="T81" fmla="*/ 23 h 290"/>
              <a:gd name="T82" fmla="*/ 110 w 219"/>
              <a:gd name="T83" fmla="*/ 43 h 290"/>
              <a:gd name="T84" fmla="*/ 151 w 219"/>
              <a:gd name="T85" fmla="*/ 32 h 290"/>
              <a:gd name="T86" fmla="*/ 219 w 219"/>
              <a:gd name="T87" fmla="*/ 12 h 290"/>
              <a:gd name="T88" fmla="*/ 195 w 219"/>
              <a:gd name="T89" fmla="*/ 30 h 290"/>
              <a:gd name="T90" fmla="*/ 219 w 219"/>
              <a:gd name="T91" fmla="*/ 101 h 290"/>
              <a:gd name="T92" fmla="*/ 118 w 219"/>
              <a:gd name="T93" fmla="*/ 219 h 290"/>
              <a:gd name="T94" fmla="*/ 126 w 219"/>
              <a:gd name="T95" fmla="*/ 243 h 290"/>
              <a:gd name="T96" fmla="*/ 118 w 219"/>
              <a:gd name="T97" fmla="*/ 266 h 290"/>
              <a:gd name="T98" fmla="*/ 183 w 219"/>
              <a:gd name="T99" fmla="*/ 290 h 290"/>
              <a:gd name="T100" fmla="*/ 77 w 219"/>
              <a:gd name="T101" fmla="*/ 269 h 290"/>
              <a:gd name="T102" fmla="*/ 95 w 219"/>
              <a:gd name="T103" fmla="*/ 251 h 290"/>
              <a:gd name="T104" fmla="*/ 103 w 219"/>
              <a:gd name="T105" fmla="*/ 220 h 290"/>
              <a:gd name="T106" fmla="*/ 30 w 219"/>
              <a:gd name="T107" fmla="*/ 193 h 290"/>
              <a:gd name="T108" fmla="*/ 20 w 219"/>
              <a:gd name="T109" fmla="*/ 219 h 290"/>
              <a:gd name="T110" fmla="*/ 13 w 219"/>
              <a:gd name="T111" fmla="*/ 188 h 290"/>
              <a:gd name="T112" fmla="*/ 37 w 219"/>
              <a:gd name="T113" fmla="*/ 173 h 290"/>
              <a:gd name="T114" fmla="*/ 62 w 219"/>
              <a:gd name="T115" fmla="*/ 27 h 290"/>
              <a:gd name="T116" fmla="*/ 177 w 219"/>
              <a:gd name="T117" fmla="*/ 39 h 290"/>
              <a:gd name="T118" fmla="*/ 192 w 219"/>
              <a:gd name="T119" fmla="*/ 6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9" h="290">
                <a:moveTo>
                  <a:pt x="106" y="175"/>
                </a:moveTo>
                <a:lnTo>
                  <a:pt x="104" y="175"/>
                </a:lnTo>
                <a:lnTo>
                  <a:pt x="87" y="183"/>
                </a:lnTo>
                <a:lnTo>
                  <a:pt x="68" y="187"/>
                </a:lnTo>
                <a:lnTo>
                  <a:pt x="68" y="187"/>
                </a:lnTo>
                <a:lnTo>
                  <a:pt x="67" y="188"/>
                </a:lnTo>
                <a:lnTo>
                  <a:pt x="68" y="188"/>
                </a:lnTo>
                <a:lnTo>
                  <a:pt x="90" y="196"/>
                </a:lnTo>
                <a:lnTo>
                  <a:pt x="113" y="198"/>
                </a:lnTo>
                <a:lnTo>
                  <a:pt x="114" y="198"/>
                </a:lnTo>
                <a:lnTo>
                  <a:pt x="115" y="196"/>
                </a:lnTo>
                <a:lnTo>
                  <a:pt x="115" y="195"/>
                </a:lnTo>
                <a:lnTo>
                  <a:pt x="113" y="186"/>
                </a:lnTo>
                <a:lnTo>
                  <a:pt x="108" y="177"/>
                </a:lnTo>
                <a:lnTo>
                  <a:pt x="108" y="177"/>
                </a:lnTo>
                <a:lnTo>
                  <a:pt x="106" y="175"/>
                </a:lnTo>
                <a:close/>
                <a:moveTo>
                  <a:pt x="142" y="150"/>
                </a:moveTo>
                <a:lnTo>
                  <a:pt x="141" y="150"/>
                </a:lnTo>
                <a:lnTo>
                  <a:pt x="115" y="170"/>
                </a:lnTo>
                <a:lnTo>
                  <a:pt x="114" y="172"/>
                </a:lnTo>
                <a:lnTo>
                  <a:pt x="114" y="174"/>
                </a:lnTo>
                <a:lnTo>
                  <a:pt x="123" y="195"/>
                </a:lnTo>
                <a:lnTo>
                  <a:pt x="124" y="197"/>
                </a:lnTo>
                <a:lnTo>
                  <a:pt x="126" y="197"/>
                </a:lnTo>
                <a:lnTo>
                  <a:pt x="147" y="189"/>
                </a:lnTo>
                <a:lnTo>
                  <a:pt x="168" y="177"/>
                </a:lnTo>
                <a:lnTo>
                  <a:pt x="168" y="175"/>
                </a:lnTo>
                <a:lnTo>
                  <a:pt x="168" y="174"/>
                </a:lnTo>
                <a:lnTo>
                  <a:pt x="168" y="173"/>
                </a:lnTo>
                <a:lnTo>
                  <a:pt x="145" y="150"/>
                </a:lnTo>
                <a:lnTo>
                  <a:pt x="143" y="150"/>
                </a:lnTo>
                <a:lnTo>
                  <a:pt x="142" y="150"/>
                </a:lnTo>
                <a:close/>
                <a:moveTo>
                  <a:pt x="81" y="143"/>
                </a:moveTo>
                <a:lnTo>
                  <a:pt x="80" y="143"/>
                </a:lnTo>
                <a:lnTo>
                  <a:pt x="52" y="172"/>
                </a:lnTo>
                <a:lnTo>
                  <a:pt x="52" y="174"/>
                </a:lnTo>
                <a:lnTo>
                  <a:pt x="52" y="175"/>
                </a:lnTo>
                <a:lnTo>
                  <a:pt x="53" y="177"/>
                </a:lnTo>
                <a:lnTo>
                  <a:pt x="64" y="179"/>
                </a:lnTo>
                <a:lnTo>
                  <a:pt x="77" y="179"/>
                </a:lnTo>
                <a:lnTo>
                  <a:pt x="90" y="175"/>
                </a:lnTo>
                <a:lnTo>
                  <a:pt x="100" y="170"/>
                </a:lnTo>
                <a:lnTo>
                  <a:pt x="101" y="169"/>
                </a:lnTo>
                <a:lnTo>
                  <a:pt x="103" y="168"/>
                </a:lnTo>
                <a:lnTo>
                  <a:pt x="101" y="166"/>
                </a:lnTo>
                <a:lnTo>
                  <a:pt x="85" y="143"/>
                </a:lnTo>
                <a:lnTo>
                  <a:pt x="83" y="143"/>
                </a:lnTo>
                <a:lnTo>
                  <a:pt x="81" y="143"/>
                </a:lnTo>
                <a:close/>
                <a:moveTo>
                  <a:pt x="52" y="117"/>
                </a:moveTo>
                <a:lnTo>
                  <a:pt x="50" y="118"/>
                </a:lnTo>
                <a:lnTo>
                  <a:pt x="49" y="119"/>
                </a:lnTo>
                <a:lnTo>
                  <a:pt x="44" y="129"/>
                </a:lnTo>
                <a:lnTo>
                  <a:pt x="40" y="142"/>
                </a:lnTo>
                <a:lnTo>
                  <a:pt x="40" y="155"/>
                </a:lnTo>
                <a:lnTo>
                  <a:pt x="43" y="166"/>
                </a:lnTo>
                <a:lnTo>
                  <a:pt x="44" y="168"/>
                </a:lnTo>
                <a:lnTo>
                  <a:pt x="45" y="168"/>
                </a:lnTo>
                <a:lnTo>
                  <a:pt x="48" y="168"/>
                </a:lnTo>
                <a:lnTo>
                  <a:pt x="76" y="140"/>
                </a:lnTo>
                <a:lnTo>
                  <a:pt x="76" y="138"/>
                </a:lnTo>
                <a:lnTo>
                  <a:pt x="76" y="136"/>
                </a:lnTo>
                <a:lnTo>
                  <a:pt x="76" y="135"/>
                </a:lnTo>
                <a:lnTo>
                  <a:pt x="53" y="118"/>
                </a:lnTo>
                <a:lnTo>
                  <a:pt x="52" y="117"/>
                </a:lnTo>
                <a:close/>
                <a:moveTo>
                  <a:pt x="110" y="115"/>
                </a:moveTo>
                <a:lnTo>
                  <a:pt x="109" y="115"/>
                </a:lnTo>
                <a:lnTo>
                  <a:pt x="108" y="117"/>
                </a:lnTo>
                <a:lnTo>
                  <a:pt x="89" y="135"/>
                </a:lnTo>
                <a:lnTo>
                  <a:pt x="89" y="136"/>
                </a:lnTo>
                <a:lnTo>
                  <a:pt x="89" y="138"/>
                </a:lnTo>
                <a:lnTo>
                  <a:pt x="89" y="140"/>
                </a:lnTo>
                <a:lnTo>
                  <a:pt x="108" y="164"/>
                </a:lnTo>
                <a:lnTo>
                  <a:pt x="109" y="164"/>
                </a:lnTo>
                <a:lnTo>
                  <a:pt x="110" y="165"/>
                </a:lnTo>
                <a:lnTo>
                  <a:pt x="112" y="164"/>
                </a:lnTo>
                <a:lnTo>
                  <a:pt x="136" y="146"/>
                </a:lnTo>
                <a:lnTo>
                  <a:pt x="137" y="145"/>
                </a:lnTo>
                <a:lnTo>
                  <a:pt x="137" y="142"/>
                </a:lnTo>
                <a:lnTo>
                  <a:pt x="136" y="141"/>
                </a:lnTo>
                <a:lnTo>
                  <a:pt x="112" y="117"/>
                </a:lnTo>
                <a:lnTo>
                  <a:pt x="110" y="115"/>
                </a:lnTo>
                <a:close/>
                <a:moveTo>
                  <a:pt x="172" y="114"/>
                </a:moveTo>
                <a:lnTo>
                  <a:pt x="169" y="115"/>
                </a:lnTo>
                <a:lnTo>
                  <a:pt x="150" y="141"/>
                </a:lnTo>
                <a:lnTo>
                  <a:pt x="149" y="142"/>
                </a:lnTo>
                <a:lnTo>
                  <a:pt x="149" y="145"/>
                </a:lnTo>
                <a:lnTo>
                  <a:pt x="150" y="146"/>
                </a:lnTo>
                <a:lnTo>
                  <a:pt x="172" y="168"/>
                </a:lnTo>
                <a:lnTo>
                  <a:pt x="173" y="169"/>
                </a:lnTo>
                <a:lnTo>
                  <a:pt x="174" y="169"/>
                </a:lnTo>
                <a:lnTo>
                  <a:pt x="175" y="169"/>
                </a:lnTo>
                <a:lnTo>
                  <a:pt x="177" y="168"/>
                </a:lnTo>
                <a:lnTo>
                  <a:pt x="189" y="149"/>
                </a:lnTo>
                <a:lnTo>
                  <a:pt x="196" y="127"/>
                </a:lnTo>
                <a:lnTo>
                  <a:pt x="196" y="124"/>
                </a:lnTo>
                <a:lnTo>
                  <a:pt x="195" y="123"/>
                </a:lnTo>
                <a:lnTo>
                  <a:pt x="173" y="114"/>
                </a:lnTo>
                <a:lnTo>
                  <a:pt x="172" y="114"/>
                </a:lnTo>
                <a:close/>
                <a:moveTo>
                  <a:pt x="25" y="104"/>
                </a:moveTo>
                <a:lnTo>
                  <a:pt x="23" y="104"/>
                </a:lnTo>
                <a:lnTo>
                  <a:pt x="21" y="105"/>
                </a:lnTo>
                <a:lnTo>
                  <a:pt x="21" y="106"/>
                </a:lnTo>
                <a:lnTo>
                  <a:pt x="23" y="129"/>
                </a:lnTo>
                <a:lnTo>
                  <a:pt x="31" y="151"/>
                </a:lnTo>
                <a:lnTo>
                  <a:pt x="31" y="152"/>
                </a:lnTo>
                <a:lnTo>
                  <a:pt x="32" y="151"/>
                </a:lnTo>
                <a:lnTo>
                  <a:pt x="32" y="151"/>
                </a:lnTo>
                <a:lnTo>
                  <a:pt x="36" y="132"/>
                </a:lnTo>
                <a:lnTo>
                  <a:pt x="44" y="115"/>
                </a:lnTo>
                <a:lnTo>
                  <a:pt x="44" y="113"/>
                </a:lnTo>
                <a:lnTo>
                  <a:pt x="43" y="112"/>
                </a:lnTo>
                <a:lnTo>
                  <a:pt x="43" y="112"/>
                </a:lnTo>
                <a:lnTo>
                  <a:pt x="34" y="106"/>
                </a:lnTo>
                <a:lnTo>
                  <a:pt x="25" y="104"/>
                </a:lnTo>
                <a:close/>
                <a:moveTo>
                  <a:pt x="137" y="89"/>
                </a:moveTo>
                <a:lnTo>
                  <a:pt x="136" y="89"/>
                </a:lnTo>
                <a:lnTo>
                  <a:pt x="135" y="90"/>
                </a:lnTo>
                <a:lnTo>
                  <a:pt x="117" y="108"/>
                </a:lnTo>
                <a:lnTo>
                  <a:pt x="115" y="109"/>
                </a:lnTo>
                <a:lnTo>
                  <a:pt x="115" y="110"/>
                </a:lnTo>
                <a:lnTo>
                  <a:pt x="117" y="112"/>
                </a:lnTo>
                <a:lnTo>
                  <a:pt x="141" y="137"/>
                </a:lnTo>
                <a:lnTo>
                  <a:pt x="142" y="137"/>
                </a:lnTo>
                <a:lnTo>
                  <a:pt x="145" y="137"/>
                </a:lnTo>
                <a:lnTo>
                  <a:pt x="164" y="113"/>
                </a:lnTo>
                <a:lnTo>
                  <a:pt x="164" y="112"/>
                </a:lnTo>
                <a:lnTo>
                  <a:pt x="164" y="109"/>
                </a:lnTo>
                <a:lnTo>
                  <a:pt x="163" y="109"/>
                </a:lnTo>
                <a:lnTo>
                  <a:pt x="138" y="90"/>
                </a:lnTo>
                <a:lnTo>
                  <a:pt x="137" y="89"/>
                </a:lnTo>
                <a:close/>
                <a:moveTo>
                  <a:pt x="77" y="82"/>
                </a:moveTo>
                <a:lnTo>
                  <a:pt x="75" y="82"/>
                </a:lnTo>
                <a:lnTo>
                  <a:pt x="73" y="83"/>
                </a:lnTo>
                <a:lnTo>
                  <a:pt x="55" y="108"/>
                </a:lnTo>
                <a:lnTo>
                  <a:pt x="54" y="109"/>
                </a:lnTo>
                <a:lnTo>
                  <a:pt x="55" y="110"/>
                </a:lnTo>
                <a:lnTo>
                  <a:pt x="55" y="112"/>
                </a:lnTo>
                <a:lnTo>
                  <a:pt x="80" y="131"/>
                </a:lnTo>
                <a:lnTo>
                  <a:pt x="81" y="131"/>
                </a:lnTo>
                <a:lnTo>
                  <a:pt x="83" y="131"/>
                </a:lnTo>
                <a:lnTo>
                  <a:pt x="85" y="131"/>
                </a:lnTo>
                <a:lnTo>
                  <a:pt x="103" y="112"/>
                </a:lnTo>
                <a:lnTo>
                  <a:pt x="104" y="110"/>
                </a:lnTo>
                <a:lnTo>
                  <a:pt x="104" y="109"/>
                </a:lnTo>
                <a:lnTo>
                  <a:pt x="103" y="108"/>
                </a:lnTo>
                <a:lnTo>
                  <a:pt x="78" y="83"/>
                </a:lnTo>
                <a:lnTo>
                  <a:pt x="77" y="82"/>
                </a:lnTo>
                <a:close/>
                <a:moveTo>
                  <a:pt x="187" y="68"/>
                </a:moveTo>
                <a:lnTo>
                  <a:pt x="186" y="68"/>
                </a:lnTo>
                <a:lnTo>
                  <a:pt x="186" y="69"/>
                </a:lnTo>
                <a:lnTo>
                  <a:pt x="183" y="87"/>
                </a:lnTo>
                <a:lnTo>
                  <a:pt x="175" y="105"/>
                </a:lnTo>
                <a:lnTo>
                  <a:pt x="175" y="106"/>
                </a:lnTo>
                <a:lnTo>
                  <a:pt x="175" y="108"/>
                </a:lnTo>
                <a:lnTo>
                  <a:pt x="177" y="109"/>
                </a:lnTo>
                <a:lnTo>
                  <a:pt x="186" y="113"/>
                </a:lnTo>
                <a:lnTo>
                  <a:pt x="195" y="117"/>
                </a:lnTo>
                <a:lnTo>
                  <a:pt x="196" y="117"/>
                </a:lnTo>
                <a:lnTo>
                  <a:pt x="197" y="115"/>
                </a:lnTo>
                <a:lnTo>
                  <a:pt x="197" y="114"/>
                </a:lnTo>
                <a:lnTo>
                  <a:pt x="196" y="90"/>
                </a:lnTo>
                <a:lnTo>
                  <a:pt x="187" y="68"/>
                </a:lnTo>
                <a:lnTo>
                  <a:pt x="187" y="68"/>
                </a:lnTo>
                <a:close/>
                <a:moveTo>
                  <a:pt x="108" y="55"/>
                </a:moveTo>
                <a:lnTo>
                  <a:pt x="106" y="55"/>
                </a:lnTo>
                <a:lnTo>
                  <a:pt x="82" y="74"/>
                </a:lnTo>
                <a:lnTo>
                  <a:pt x="82" y="76"/>
                </a:lnTo>
                <a:lnTo>
                  <a:pt x="82" y="77"/>
                </a:lnTo>
                <a:lnTo>
                  <a:pt x="82" y="77"/>
                </a:lnTo>
                <a:lnTo>
                  <a:pt x="82" y="78"/>
                </a:lnTo>
                <a:lnTo>
                  <a:pt x="108" y="103"/>
                </a:lnTo>
                <a:lnTo>
                  <a:pt x="109" y="104"/>
                </a:lnTo>
                <a:lnTo>
                  <a:pt x="110" y="104"/>
                </a:lnTo>
                <a:lnTo>
                  <a:pt x="112" y="103"/>
                </a:lnTo>
                <a:lnTo>
                  <a:pt x="129" y="85"/>
                </a:lnTo>
                <a:lnTo>
                  <a:pt x="131" y="83"/>
                </a:lnTo>
                <a:lnTo>
                  <a:pt x="131" y="82"/>
                </a:lnTo>
                <a:lnTo>
                  <a:pt x="129" y="81"/>
                </a:lnTo>
                <a:lnTo>
                  <a:pt x="110" y="57"/>
                </a:lnTo>
                <a:lnTo>
                  <a:pt x="109" y="55"/>
                </a:lnTo>
                <a:lnTo>
                  <a:pt x="108" y="55"/>
                </a:lnTo>
                <a:close/>
                <a:moveTo>
                  <a:pt x="174" y="51"/>
                </a:moveTo>
                <a:lnTo>
                  <a:pt x="173" y="51"/>
                </a:lnTo>
                <a:lnTo>
                  <a:pt x="172" y="53"/>
                </a:lnTo>
                <a:lnTo>
                  <a:pt x="143" y="81"/>
                </a:lnTo>
                <a:lnTo>
                  <a:pt x="142" y="83"/>
                </a:lnTo>
                <a:lnTo>
                  <a:pt x="145" y="86"/>
                </a:lnTo>
                <a:lnTo>
                  <a:pt x="150" y="91"/>
                </a:lnTo>
                <a:lnTo>
                  <a:pt x="156" y="96"/>
                </a:lnTo>
                <a:lnTo>
                  <a:pt x="161" y="100"/>
                </a:lnTo>
                <a:lnTo>
                  <a:pt x="165" y="103"/>
                </a:lnTo>
                <a:lnTo>
                  <a:pt x="166" y="103"/>
                </a:lnTo>
                <a:lnTo>
                  <a:pt x="169" y="103"/>
                </a:lnTo>
                <a:lnTo>
                  <a:pt x="170" y="101"/>
                </a:lnTo>
                <a:lnTo>
                  <a:pt x="174" y="90"/>
                </a:lnTo>
                <a:lnTo>
                  <a:pt x="178" y="77"/>
                </a:lnTo>
                <a:lnTo>
                  <a:pt x="179" y="64"/>
                </a:lnTo>
                <a:lnTo>
                  <a:pt x="177" y="53"/>
                </a:lnTo>
                <a:lnTo>
                  <a:pt x="175" y="53"/>
                </a:lnTo>
                <a:lnTo>
                  <a:pt x="174" y="51"/>
                </a:lnTo>
                <a:close/>
                <a:moveTo>
                  <a:pt x="45" y="51"/>
                </a:moveTo>
                <a:lnTo>
                  <a:pt x="44" y="51"/>
                </a:lnTo>
                <a:lnTo>
                  <a:pt x="43" y="51"/>
                </a:lnTo>
                <a:lnTo>
                  <a:pt x="30" y="72"/>
                </a:lnTo>
                <a:lnTo>
                  <a:pt x="22" y="94"/>
                </a:lnTo>
                <a:lnTo>
                  <a:pt x="22" y="95"/>
                </a:lnTo>
                <a:lnTo>
                  <a:pt x="25" y="96"/>
                </a:lnTo>
                <a:lnTo>
                  <a:pt x="45" y="105"/>
                </a:lnTo>
                <a:lnTo>
                  <a:pt x="48" y="105"/>
                </a:lnTo>
                <a:lnTo>
                  <a:pt x="49" y="104"/>
                </a:lnTo>
                <a:lnTo>
                  <a:pt x="69" y="78"/>
                </a:lnTo>
                <a:lnTo>
                  <a:pt x="69" y="77"/>
                </a:lnTo>
                <a:lnTo>
                  <a:pt x="69" y="76"/>
                </a:lnTo>
                <a:lnTo>
                  <a:pt x="69" y="74"/>
                </a:lnTo>
                <a:lnTo>
                  <a:pt x="46" y="51"/>
                </a:lnTo>
                <a:lnTo>
                  <a:pt x="45" y="51"/>
                </a:lnTo>
                <a:close/>
                <a:moveTo>
                  <a:pt x="184" y="41"/>
                </a:moveTo>
                <a:lnTo>
                  <a:pt x="183" y="41"/>
                </a:lnTo>
                <a:lnTo>
                  <a:pt x="182" y="43"/>
                </a:lnTo>
                <a:lnTo>
                  <a:pt x="181" y="43"/>
                </a:lnTo>
                <a:lnTo>
                  <a:pt x="181" y="45"/>
                </a:lnTo>
                <a:lnTo>
                  <a:pt x="181" y="48"/>
                </a:lnTo>
                <a:lnTo>
                  <a:pt x="195" y="67"/>
                </a:lnTo>
                <a:lnTo>
                  <a:pt x="202" y="89"/>
                </a:lnTo>
                <a:lnTo>
                  <a:pt x="205" y="112"/>
                </a:lnTo>
                <a:lnTo>
                  <a:pt x="201" y="135"/>
                </a:lnTo>
                <a:lnTo>
                  <a:pt x="192" y="158"/>
                </a:lnTo>
                <a:lnTo>
                  <a:pt x="177" y="177"/>
                </a:lnTo>
                <a:lnTo>
                  <a:pt x="158" y="192"/>
                </a:lnTo>
                <a:lnTo>
                  <a:pt x="136" y="201"/>
                </a:lnTo>
                <a:lnTo>
                  <a:pt x="112" y="205"/>
                </a:lnTo>
                <a:lnTo>
                  <a:pt x="89" y="203"/>
                </a:lnTo>
                <a:lnTo>
                  <a:pt x="67" y="195"/>
                </a:lnTo>
                <a:lnTo>
                  <a:pt x="46" y="182"/>
                </a:lnTo>
                <a:lnTo>
                  <a:pt x="44" y="181"/>
                </a:lnTo>
                <a:lnTo>
                  <a:pt x="43" y="182"/>
                </a:lnTo>
                <a:lnTo>
                  <a:pt x="41" y="183"/>
                </a:lnTo>
                <a:lnTo>
                  <a:pt x="41" y="183"/>
                </a:lnTo>
                <a:lnTo>
                  <a:pt x="40" y="184"/>
                </a:lnTo>
                <a:lnTo>
                  <a:pt x="41" y="186"/>
                </a:lnTo>
                <a:lnTo>
                  <a:pt x="41" y="187"/>
                </a:lnTo>
                <a:lnTo>
                  <a:pt x="63" y="201"/>
                </a:lnTo>
                <a:lnTo>
                  <a:pt x="87" y="210"/>
                </a:lnTo>
                <a:lnTo>
                  <a:pt x="113" y="212"/>
                </a:lnTo>
                <a:lnTo>
                  <a:pt x="137" y="209"/>
                </a:lnTo>
                <a:lnTo>
                  <a:pt x="160" y="198"/>
                </a:lnTo>
                <a:lnTo>
                  <a:pt x="182" y="182"/>
                </a:lnTo>
                <a:lnTo>
                  <a:pt x="198" y="161"/>
                </a:lnTo>
                <a:lnTo>
                  <a:pt x="207" y="138"/>
                </a:lnTo>
                <a:lnTo>
                  <a:pt x="211" y="113"/>
                </a:lnTo>
                <a:lnTo>
                  <a:pt x="209" y="89"/>
                </a:lnTo>
                <a:lnTo>
                  <a:pt x="201" y="64"/>
                </a:lnTo>
                <a:lnTo>
                  <a:pt x="186" y="43"/>
                </a:lnTo>
                <a:lnTo>
                  <a:pt x="186" y="41"/>
                </a:lnTo>
                <a:lnTo>
                  <a:pt x="184" y="41"/>
                </a:lnTo>
                <a:close/>
                <a:moveTo>
                  <a:pt x="155" y="40"/>
                </a:moveTo>
                <a:lnTo>
                  <a:pt x="142" y="41"/>
                </a:lnTo>
                <a:lnTo>
                  <a:pt x="129" y="45"/>
                </a:lnTo>
                <a:lnTo>
                  <a:pt x="118" y="49"/>
                </a:lnTo>
                <a:lnTo>
                  <a:pt x="117" y="50"/>
                </a:lnTo>
                <a:lnTo>
                  <a:pt x="117" y="53"/>
                </a:lnTo>
                <a:lnTo>
                  <a:pt x="117" y="54"/>
                </a:lnTo>
                <a:lnTo>
                  <a:pt x="135" y="76"/>
                </a:lnTo>
                <a:lnTo>
                  <a:pt x="136" y="77"/>
                </a:lnTo>
                <a:lnTo>
                  <a:pt x="137" y="77"/>
                </a:lnTo>
                <a:lnTo>
                  <a:pt x="138" y="76"/>
                </a:lnTo>
                <a:lnTo>
                  <a:pt x="166" y="48"/>
                </a:lnTo>
                <a:lnTo>
                  <a:pt x="168" y="46"/>
                </a:lnTo>
                <a:lnTo>
                  <a:pt x="168" y="45"/>
                </a:lnTo>
                <a:lnTo>
                  <a:pt x="166" y="44"/>
                </a:lnTo>
                <a:lnTo>
                  <a:pt x="166" y="43"/>
                </a:lnTo>
                <a:lnTo>
                  <a:pt x="155" y="40"/>
                </a:lnTo>
                <a:close/>
                <a:moveTo>
                  <a:pt x="92" y="23"/>
                </a:moveTo>
                <a:lnTo>
                  <a:pt x="71" y="30"/>
                </a:lnTo>
                <a:lnTo>
                  <a:pt x="52" y="43"/>
                </a:lnTo>
                <a:lnTo>
                  <a:pt x="50" y="44"/>
                </a:lnTo>
                <a:lnTo>
                  <a:pt x="50" y="46"/>
                </a:lnTo>
                <a:lnTo>
                  <a:pt x="52" y="48"/>
                </a:lnTo>
                <a:lnTo>
                  <a:pt x="73" y="69"/>
                </a:lnTo>
                <a:lnTo>
                  <a:pt x="75" y="71"/>
                </a:lnTo>
                <a:lnTo>
                  <a:pt x="77" y="71"/>
                </a:lnTo>
                <a:lnTo>
                  <a:pt x="78" y="69"/>
                </a:lnTo>
                <a:lnTo>
                  <a:pt x="104" y="50"/>
                </a:lnTo>
                <a:lnTo>
                  <a:pt x="105" y="48"/>
                </a:lnTo>
                <a:lnTo>
                  <a:pt x="105" y="46"/>
                </a:lnTo>
                <a:lnTo>
                  <a:pt x="96" y="25"/>
                </a:lnTo>
                <a:lnTo>
                  <a:pt x="95" y="23"/>
                </a:lnTo>
                <a:lnTo>
                  <a:pt x="92" y="23"/>
                </a:lnTo>
                <a:close/>
                <a:moveTo>
                  <a:pt x="105" y="22"/>
                </a:moveTo>
                <a:lnTo>
                  <a:pt x="104" y="22"/>
                </a:lnTo>
                <a:lnTo>
                  <a:pt x="103" y="23"/>
                </a:lnTo>
                <a:lnTo>
                  <a:pt x="103" y="25"/>
                </a:lnTo>
                <a:lnTo>
                  <a:pt x="106" y="34"/>
                </a:lnTo>
                <a:lnTo>
                  <a:pt x="110" y="43"/>
                </a:lnTo>
                <a:lnTo>
                  <a:pt x="112" y="44"/>
                </a:lnTo>
                <a:lnTo>
                  <a:pt x="113" y="44"/>
                </a:lnTo>
                <a:lnTo>
                  <a:pt x="114" y="44"/>
                </a:lnTo>
                <a:lnTo>
                  <a:pt x="132" y="36"/>
                </a:lnTo>
                <a:lnTo>
                  <a:pt x="150" y="34"/>
                </a:lnTo>
                <a:lnTo>
                  <a:pt x="151" y="34"/>
                </a:lnTo>
                <a:lnTo>
                  <a:pt x="151" y="32"/>
                </a:lnTo>
                <a:lnTo>
                  <a:pt x="151" y="32"/>
                </a:lnTo>
                <a:lnTo>
                  <a:pt x="129" y="23"/>
                </a:lnTo>
                <a:lnTo>
                  <a:pt x="105" y="22"/>
                </a:lnTo>
                <a:close/>
                <a:moveTo>
                  <a:pt x="198" y="0"/>
                </a:moveTo>
                <a:lnTo>
                  <a:pt x="207" y="0"/>
                </a:lnTo>
                <a:lnTo>
                  <a:pt x="214" y="6"/>
                </a:lnTo>
                <a:lnTo>
                  <a:pt x="219" y="12"/>
                </a:lnTo>
                <a:lnTo>
                  <a:pt x="219" y="21"/>
                </a:lnTo>
                <a:lnTo>
                  <a:pt x="214" y="27"/>
                </a:lnTo>
                <a:lnTo>
                  <a:pt x="210" y="31"/>
                </a:lnTo>
                <a:lnTo>
                  <a:pt x="206" y="32"/>
                </a:lnTo>
                <a:lnTo>
                  <a:pt x="201" y="32"/>
                </a:lnTo>
                <a:lnTo>
                  <a:pt x="196" y="31"/>
                </a:lnTo>
                <a:lnTo>
                  <a:pt x="195" y="30"/>
                </a:lnTo>
                <a:lnTo>
                  <a:pt x="193" y="31"/>
                </a:lnTo>
                <a:lnTo>
                  <a:pt x="191" y="34"/>
                </a:lnTo>
                <a:lnTo>
                  <a:pt x="189" y="35"/>
                </a:lnTo>
                <a:lnTo>
                  <a:pt x="191" y="37"/>
                </a:lnTo>
                <a:lnTo>
                  <a:pt x="205" y="57"/>
                </a:lnTo>
                <a:lnTo>
                  <a:pt x="214" y="78"/>
                </a:lnTo>
                <a:lnTo>
                  <a:pt x="219" y="101"/>
                </a:lnTo>
                <a:lnTo>
                  <a:pt x="218" y="124"/>
                </a:lnTo>
                <a:lnTo>
                  <a:pt x="212" y="147"/>
                </a:lnTo>
                <a:lnTo>
                  <a:pt x="202" y="168"/>
                </a:lnTo>
                <a:lnTo>
                  <a:pt x="187" y="187"/>
                </a:lnTo>
                <a:lnTo>
                  <a:pt x="165" y="203"/>
                </a:lnTo>
                <a:lnTo>
                  <a:pt x="142" y="214"/>
                </a:lnTo>
                <a:lnTo>
                  <a:pt x="118" y="219"/>
                </a:lnTo>
                <a:lnTo>
                  <a:pt x="115" y="220"/>
                </a:lnTo>
                <a:lnTo>
                  <a:pt x="115" y="221"/>
                </a:lnTo>
                <a:lnTo>
                  <a:pt x="115" y="225"/>
                </a:lnTo>
                <a:lnTo>
                  <a:pt x="115" y="228"/>
                </a:lnTo>
                <a:lnTo>
                  <a:pt x="117" y="228"/>
                </a:lnTo>
                <a:lnTo>
                  <a:pt x="123" y="234"/>
                </a:lnTo>
                <a:lnTo>
                  <a:pt x="126" y="243"/>
                </a:lnTo>
                <a:lnTo>
                  <a:pt x="123" y="251"/>
                </a:lnTo>
                <a:lnTo>
                  <a:pt x="117" y="257"/>
                </a:lnTo>
                <a:lnTo>
                  <a:pt x="115" y="257"/>
                </a:lnTo>
                <a:lnTo>
                  <a:pt x="115" y="260"/>
                </a:lnTo>
                <a:lnTo>
                  <a:pt x="115" y="264"/>
                </a:lnTo>
                <a:lnTo>
                  <a:pt x="115" y="265"/>
                </a:lnTo>
                <a:lnTo>
                  <a:pt x="118" y="266"/>
                </a:lnTo>
                <a:lnTo>
                  <a:pt x="141" y="269"/>
                </a:lnTo>
                <a:lnTo>
                  <a:pt x="164" y="275"/>
                </a:lnTo>
                <a:lnTo>
                  <a:pt x="184" y="285"/>
                </a:lnTo>
                <a:lnTo>
                  <a:pt x="186" y="287"/>
                </a:lnTo>
                <a:lnTo>
                  <a:pt x="186" y="288"/>
                </a:lnTo>
                <a:lnTo>
                  <a:pt x="184" y="290"/>
                </a:lnTo>
                <a:lnTo>
                  <a:pt x="183" y="290"/>
                </a:lnTo>
                <a:lnTo>
                  <a:pt x="35" y="290"/>
                </a:lnTo>
                <a:lnTo>
                  <a:pt x="34" y="290"/>
                </a:lnTo>
                <a:lnTo>
                  <a:pt x="32" y="288"/>
                </a:lnTo>
                <a:lnTo>
                  <a:pt x="32" y="287"/>
                </a:lnTo>
                <a:lnTo>
                  <a:pt x="34" y="285"/>
                </a:lnTo>
                <a:lnTo>
                  <a:pt x="55" y="275"/>
                </a:lnTo>
                <a:lnTo>
                  <a:pt x="77" y="269"/>
                </a:lnTo>
                <a:lnTo>
                  <a:pt x="100" y="266"/>
                </a:lnTo>
                <a:lnTo>
                  <a:pt x="103" y="265"/>
                </a:lnTo>
                <a:lnTo>
                  <a:pt x="104" y="264"/>
                </a:lnTo>
                <a:lnTo>
                  <a:pt x="104" y="260"/>
                </a:lnTo>
                <a:lnTo>
                  <a:pt x="103" y="257"/>
                </a:lnTo>
                <a:lnTo>
                  <a:pt x="101" y="257"/>
                </a:lnTo>
                <a:lnTo>
                  <a:pt x="95" y="251"/>
                </a:lnTo>
                <a:lnTo>
                  <a:pt x="94" y="243"/>
                </a:lnTo>
                <a:lnTo>
                  <a:pt x="95" y="234"/>
                </a:lnTo>
                <a:lnTo>
                  <a:pt x="101" y="228"/>
                </a:lnTo>
                <a:lnTo>
                  <a:pt x="103" y="228"/>
                </a:lnTo>
                <a:lnTo>
                  <a:pt x="104" y="225"/>
                </a:lnTo>
                <a:lnTo>
                  <a:pt x="104" y="221"/>
                </a:lnTo>
                <a:lnTo>
                  <a:pt x="103" y="220"/>
                </a:lnTo>
                <a:lnTo>
                  <a:pt x="101" y="219"/>
                </a:lnTo>
                <a:lnTo>
                  <a:pt x="78" y="215"/>
                </a:lnTo>
                <a:lnTo>
                  <a:pt x="57" y="206"/>
                </a:lnTo>
                <a:lnTo>
                  <a:pt x="36" y="192"/>
                </a:lnTo>
                <a:lnTo>
                  <a:pt x="35" y="191"/>
                </a:lnTo>
                <a:lnTo>
                  <a:pt x="32" y="192"/>
                </a:lnTo>
                <a:lnTo>
                  <a:pt x="30" y="193"/>
                </a:lnTo>
                <a:lnTo>
                  <a:pt x="30" y="196"/>
                </a:lnTo>
                <a:lnTo>
                  <a:pt x="30" y="197"/>
                </a:lnTo>
                <a:lnTo>
                  <a:pt x="31" y="202"/>
                </a:lnTo>
                <a:lnTo>
                  <a:pt x="31" y="206"/>
                </a:lnTo>
                <a:lnTo>
                  <a:pt x="30" y="211"/>
                </a:lnTo>
                <a:lnTo>
                  <a:pt x="27" y="215"/>
                </a:lnTo>
                <a:lnTo>
                  <a:pt x="20" y="219"/>
                </a:lnTo>
                <a:lnTo>
                  <a:pt x="12" y="219"/>
                </a:lnTo>
                <a:lnTo>
                  <a:pt x="4" y="215"/>
                </a:lnTo>
                <a:lnTo>
                  <a:pt x="0" y="207"/>
                </a:lnTo>
                <a:lnTo>
                  <a:pt x="0" y="200"/>
                </a:lnTo>
                <a:lnTo>
                  <a:pt x="4" y="192"/>
                </a:lnTo>
                <a:lnTo>
                  <a:pt x="8" y="189"/>
                </a:lnTo>
                <a:lnTo>
                  <a:pt x="13" y="188"/>
                </a:lnTo>
                <a:lnTo>
                  <a:pt x="17" y="188"/>
                </a:lnTo>
                <a:lnTo>
                  <a:pt x="22" y="189"/>
                </a:lnTo>
                <a:lnTo>
                  <a:pt x="23" y="189"/>
                </a:lnTo>
                <a:lnTo>
                  <a:pt x="26" y="189"/>
                </a:lnTo>
                <a:lnTo>
                  <a:pt x="37" y="177"/>
                </a:lnTo>
                <a:lnTo>
                  <a:pt x="39" y="175"/>
                </a:lnTo>
                <a:lnTo>
                  <a:pt x="37" y="173"/>
                </a:lnTo>
                <a:lnTo>
                  <a:pt x="25" y="152"/>
                </a:lnTo>
                <a:lnTo>
                  <a:pt x="16" y="131"/>
                </a:lnTo>
                <a:lnTo>
                  <a:pt x="14" y="108"/>
                </a:lnTo>
                <a:lnTo>
                  <a:pt x="18" y="83"/>
                </a:lnTo>
                <a:lnTo>
                  <a:pt x="27" y="62"/>
                </a:lnTo>
                <a:lnTo>
                  <a:pt x="43" y="43"/>
                </a:lnTo>
                <a:lnTo>
                  <a:pt x="62" y="27"/>
                </a:lnTo>
                <a:lnTo>
                  <a:pt x="85" y="18"/>
                </a:lnTo>
                <a:lnTo>
                  <a:pt x="108" y="14"/>
                </a:lnTo>
                <a:lnTo>
                  <a:pt x="131" y="17"/>
                </a:lnTo>
                <a:lnTo>
                  <a:pt x="152" y="25"/>
                </a:lnTo>
                <a:lnTo>
                  <a:pt x="172" y="39"/>
                </a:lnTo>
                <a:lnTo>
                  <a:pt x="174" y="39"/>
                </a:lnTo>
                <a:lnTo>
                  <a:pt x="177" y="39"/>
                </a:lnTo>
                <a:lnTo>
                  <a:pt x="188" y="26"/>
                </a:lnTo>
                <a:lnTo>
                  <a:pt x="189" y="25"/>
                </a:lnTo>
                <a:lnTo>
                  <a:pt x="188" y="23"/>
                </a:lnTo>
                <a:lnTo>
                  <a:pt x="187" y="18"/>
                </a:lnTo>
                <a:lnTo>
                  <a:pt x="187" y="13"/>
                </a:lnTo>
                <a:lnTo>
                  <a:pt x="188" y="9"/>
                </a:lnTo>
                <a:lnTo>
                  <a:pt x="192" y="6"/>
                </a:lnTo>
                <a:lnTo>
                  <a:pt x="198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Freeform 77"/>
          <p:cNvSpPr>
            <a:spLocks noEditPoints="1"/>
          </p:cNvSpPr>
          <p:nvPr userDrawn="1"/>
        </p:nvSpPr>
        <p:spPr bwMode="auto">
          <a:xfrm rot="20644514">
            <a:off x="1047441" y="681857"/>
            <a:ext cx="1042017" cy="802702"/>
          </a:xfrm>
          <a:custGeom>
            <a:avLst/>
            <a:gdLst/>
            <a:ahLst/>
            <a:cxnLst>
              <a:cxn ang="0">
                <a:pos x="402" y="8"/>
              </a:cxn>
              <a:cxn ang="0">
                <a:pos x="402" y="6"/>
              </a:cxn>
              <a:cxn ang="0">
                <a:pos x="398" y="2"/>
              </a:cxn>
              <a:cxn ang="0">
                <a:pos x="242" y="0"/>
              </a:cxn>
              <a:cxn ang="0">
                <a:pos x="232" y="2"/>
              </a:cxn>
              <a:cxn ang="0">
                <a:pos x="216" y="10"/>
              </a:cxn>
              <a:cxn ang="0">
                <a:pos x="210" y="18"/>
              </a:cxn>
              <a:cxn ang="0">
                <a:pos x="210" y="18"/>
              </a:cxn>
              <a:cxn ang="0">
                <a:pos x="196" y="6"/>
              </a:cxn>
              <a:cxn ang="0">
                <a:pos x="178" y="0"/>
              </a:cxn>
              <a:cxn ang="0">
                <a:pos x="26" y="0"/>
              </a:cxn>
              <a:cxn ang="0">
                <a:pos x="20" y="4"/>
              </a:cxn>
              <a:cxn ang="0">
                <a:pos x="16" y="8"/>
              </a:cxn>
              <a:cxn ang="0">
                <a:pos x="0" y="34"/>
              </a:cxn>
              <a:cxn ang="0">
                <a:pos x="174" y="306"/>
              </a:cxn>
              <a:cxn ang="0">
                <a:pos x="182" y="314"/>
              </a:cxn>
              <a:cxn ang="0">
                <a:pos x="200" y="322"/>
              </a:cxn>
              <a:cxn ang="0">
                <a:pos x="210" y="322"/>
              </a:cxn>
              <a:cxn ang="0">
                <a:pos x="230" y="318"/>
              </a:cxn>
              <a:cxn ang="0">
                <a:pos x="246" y="306"/>
              </a:cxn>
              <a:cxn ang="0">
                <a:pos x="418" y="34"/>
              </a:cxn>
              <a:cxn ang="0">
                <a:pos x="34" y="18"/>
              </a:cxn>
              <a:cxn ang="0">
                <a:pos x="178" y="18"/>
              </a:cxn>
              <a:cxn ang="0">
                <a:pos x="194" y="24"/>
              </a:cxn>
              <a:cxn ang="0">
                <a:pos x="202" y="42"/>
              </a:cxn>
              <a:cxn ang="0">
                <a:pos x="202" y="194"/>
              </a:cxn>
              <a:cxn ang="0">
                <a:pos x="204" y="200"/>
              </a:cxn>
              <a:cxn ang="0">
                <a:pos x="210" y="202"/>
              </a:cxn>
              <a:cxn ang="0">
                <a:pos x="212" y="202"/>
              </a:cxn>
              <a:cxn ang="0">
                <a:pos x="218" y="198"/>
              </a:cxn>
              <a:cxn ang="0">
                <a:pos x="218" y="42"/>
              </a:cxn>
              <a:cxn ang="0">
                <a:pos x="220" y="32"/>
              </a:cxn>
              <a:cxn ang="0">
                <a:pos x="232" y="18"/>
              </a:cxn>
              <a:cxn ang="0">
                <a:pos x="386" y="18"/>
              </a:cxn>
              <a:cxn ang="0">
                <a:pos x="242" y="274"/>
              </a:cxn>
              <a:cxn ang="0">
                <a:pos x="232" y="276"/>
              </a:cxn>
              <a:cxn ang="0">
                <a:pos x="216" y="284"/>
              </a:cxn>
              <a:cxn ang="0">
                <a:pos x="210" y="290"/>
              </a:cxn>
              <a:cxn ang="0">
                <a:pos x="210" y="290"/>
              </a:cxn>
              <a:cxn ang="0">
                <a:pos x="196" y="278"/>
              </a:cxn>
              <a:cxn ang="0">
                <a:pos x="178" y="274"/>
              </a:cxn>
              <a:cxn ang="0">
                <a:pos x="34" y="18"/>
              </a:cxn>
            </a:cxnLst>
            <a:rect l="0" t="0" r="r" b="b"/>
            <a:pathLst>
              <a:path w="418" h="322">
                <a:moveTo>
                  <a:pt x="402" y="34"/>
                </a:moveTo>
                <a:lnTo>
                  <a:pt x="402" y="8"/>
                </a:lnTo>
                <a:lnTo>
                  <a:pt x="402" y="8"/>
                </a:lnTo>
                <a:lnTo>
                  <a:pt x="402" y="6"/>
                </a:lnTo>
                <a:lnTo>
                  <a:pt x="400" y="4"/>
                </a:lnTo>
                <a:lnTo>
                  <a:pt x="398" y="2"/>
                </a:lnTo>
                <a:lnTo>
                  <a:pt x="394" y="0"/>
                </a:lnTo>
                <a:lnTo>
                  <a:pt x="242" y="0"/>
                </a:lnTo>
                <a:lnTo>
                  <a:pt x="242" y="0"/>
                </a:lnTo>
                <a:lnTo>
                  <a:pt x="232" y="2"/>
                </a:lnTo>
                <a:lnTo>
                  <a:pt x="224" y="6"/>
                </a:lnTo>
                <a:lnTo>
                  <a:pt x="216" y="10"/>
                </a:lnTo>
                <a:lnTo>
                  <a:pt x="210" y="18"/>
                </a:lnTo>
                <a:lnTo>
                  <a:pt x="210" y="18"/>
                </a:lnTo>
                <a:lnTo>
                  <a:pt x="210" y="18"/>
                </a:lnTo>
                <a:lnTo>
                  <a:pt x="210" y="18"/>
                </a:lnTo>
                <a:lnTo>
                  <a:pt x="204" y="10"/>
                </a:lnTo>
                <a:lnTo>
                  <a:pt x="196" y="6"/>
                </a:lnTo>
                <a:lnTo>
                  <a:pt x="188" y="2"/>
                </a:lnTo>
                <a:lnTo>
                  <a:pt x="178" y="0"/>
                </a:lnTo>
                <a:lnTo>
                  <a:pt x="26" y="0"/>
                </a:lnTo>
                <a:lnTo>
                  <a:pt x="26" y="0"/>
                </a:lnTo>
                <a:lnTo>
                  <a:pt x="22" y="2"/>
                </a:lnTo>
                <a:lnTo>
                  <a:pt x="20" y="4"/>
                </a:lnTo>
                <a:lnTo>
                  <a:pt x="18" y="6"/>
                </a:lnTo>
                <a:lnTo>
                  <a:pt x="16" y="8"/>
                </a:lnTo>
                <a:lnTo>
                  <a:pt x="16" y="34"/>
                </a:lnTo>
                <a:lnTo>
                  <a:pt x="0" y="34"/>
                </a:lnTo>
                <a:lnTo>
                  <a:pt x="0" y="306"/>
                </a:lnTo>
                <a:lnTo>
                  <a:pt x="174" y="306"/>
                </a:lnTo>
                <a:lnTo>
                  <a:pt x="174" y="306"/>
                </a:lnTo>
                <a:lnTo>
                  <a:pt x="182" y="314"/>
                </a:lnTo>
                <a:lnTo>
                  <a:pt x="190" y="318"/>
                </a:lnTo>
                <a:lnTo>
                  <a:pt x="200" y="322"/>
                </a:lnTo>
                <a:lnTo>
                  <a:pt x="210" y="322"/>
                </a:lnTo>
                <a:lnTo>
                  <a:pt x="210" y="322"/>
                </a:lnTo>
                <a:lnTo>
                  <a:pt x="220" y="322"/>
                </a:lnTo>
                <a:lnTo>
                  <a:pt x="230" y="318"/>
                </a:lnTo>
                <a:lnTo>
                  <a:pt x="238" y="314"/>
                </a:lnTo>
                <a:lnTo>
                  <a:pt x="246" y="306"/>
                </a:lnTo>
                <a:lnTo>
                  <a:pt x="418" y="306"/>
                </a:lnTo>
                <a:lnTo>
                  <a:pt x="418" y="34"/>
                </a:lnTo>
                <a:lnTo>
                  <a:pt x="402" y="34"/>
                </a:lnTo>
                <a:close/>
                <a:moveTo>
                  <a:pt x="34" y="18"/>
                </a:moveTo>
                <a:lnTo>
                  <a:pt x="178" y="18"/>
                </a:lnTo>
                <a:lnTo>
                  <a:pt x="178" y="18"/>
                </a:lnTo>
                <a:lnTo>
                  <a:pt x="188" y="18"/>
                </a:lnTo>
                <a:lnTo>
                  <a:pt x="194" y="24"/>
                </a:lnTo>
                <a:lnTo>
                  <a:pt x="200" y="32"/>
                </a:lnTo>
                <a:lnTo>
                  <a:pt x="202" y="42"/>
                </a:lnTo>
                <a:lnTo>
                  <a:pt x="202" y="194"/>
                </a:lnTo>
                <a:lnTo>
                  <a:pt x="202" y="194"/>
                </a:lnTo>
                <a:lnTo>
                  <a:pt x="202" y="198"/>
                </a:lnTo>
                <a:lnTo>
                  <a:pt x="204" y="200"/>
                </a:lnTo>
                <a:lnTo>
                  <a:pt x="206" y="202"/>
                </a:lnTo>
                <a:lnTo>
                  <a:pt x="210" y="202"/>
                </a:lnTo>
                <a:lnTo>
                  <a:pt x="210" y="202"/>
                </a:lnTo>
                <a:lnTo>
                  <a:pt x="212" y="202"/>
                </a:lnTo>
                <a:lnTo>
                  <a:pt x="216" y="200"/>
                </a:lnTo>
                <a:lnTo>
                  <a:pt x="218" y="198"/>
                </a:lnTo>
                <a:lnTo>
                  <a:pt x="218" y="194"/>
                </a:lnTo>
                <a:lnTo>
                  <a:pt x="218" y="42"/>
                </a:lnTo>
                <a:lnTo>
                  <a:pt x="218" y="42"/>
                </a:lnTo>
                <a:lnTo>
                  <a:pt x="220" y="32"/>
                </a:lnTo>
                <a:lnTo>
                  <a:pt x="224" y="24"/>
                </a:lnTo>
                <a:lnTo>
                  <a:pt x="232" y="18"/>
                </a:lnTo>
                <a:lnTo>
                  <a:pt x="242" y="18"/>
                </a:lnTo>
                <a:lnTo>
                  <a:pt x="386" y="18"/>
                </a:lnTo>
                <a:lnTo>
                  <a:pt x="386" y="274"/>
                </a:lnTo>
                <a:lnTo>
                  <a:pt x="242" y="274"/>
                </a:lnTo>
                <a:lnTo>
                  <a:pt x="242" y="274"/>
                </a:lnTo>
                <a:lnTo>
                  <a:pt x="232" y="276"/>
                </a:lnTo>
                <a:lnTo>
                  <a:pt x="224" y="278"/>
                </a:lnTo>
                <a:lnTo>
                  <a:pt x="216" y="284"/>
                </a:lnTo>
                <a:lnTo>
                  <a:pt x="210" y="290"/>
                </a:lnTo>
                <a:lnTo>
                  <a:pt x="210" y="290"/>
                </a:lnTo>
                <a:lnTo>
                  <a:pt x="210" y="290"/>
                </a:lnTo>
                <a:lnTo>
                  <a:pt x="210" y="290"/>
                </a:lnTo>
                <a:lnTo>
                  <a:pt x="204" y="284"/>
                </a:lnTo>
                <a:lnTo>
                  <a:pt x="196" y="278"/>
                </a:lnTo>
                <a:lnTo>
                  <a:pt x="188" y="276"/>
                </a:lnTo>
                <a:lnTo>
                  <a:pt x="178" y="274"/>
                </a:lnTo>
                <a:lnTo>
                  <a:pt x="34" y="274"/>
                </a:lnTo>
                <a:lnTo>
                  <a:pt x="34" y="1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77"/>
          <p:cNvSpPr>
            <a:spLocks noEditPoints="1"/>
          </p:cNvSpPr>
          <p:nvPr userDrawn="1"/>
        </p:nvSpPr>
        <p:spPr bwMode="auto">
          <a:xfrm rot="20644514">
            <a:off x="1047441" y="681857"/>
            <a:ext cx="1042017" cy="802702"/>
          </a:xfrm>
          <a:custGeom>
            <a:avLst/>
            <a:gdLst/>
            <a:ahLst/>
            <a:cxnLst>
              <a:cxn ang="0">
                <a:pos x="402" y="8"/>
              </a:cxn>
              <a:cxn ang="0">
                <a:pos x="402" y="6"/>
              </a:cxn>
              <a:cxn ang="0">
                <a:pos x="398" y="2"/>
              </a:cxn>
              <a:cxn ang="0">
                <a:pos x="242" y="0"/>
              </a:cxn>
              <a:cxn ang="0">
                <a:pos x="232" y="2"/>
              </a:cxn>
              <a:cxn ang="0">
                <a:pos x="216" y="10"/>
              </a:cxn>
              <a:cxn ang="0">
                <a:pos x="210" y="18"/>
              </a:cxn>
              <a:cxn ang="0">
                <a:pos x="210" y="18"/>
              </a:cxn>
              <a:cxn ang="0">
                <a:pos x="196" y="6"/>
              </a:cxn>
              <a:cxn ang="0">
                <a:pos x="178" y="0"/>
              </a:cxn>
              <a:cxn ang="0">
                <a:pos x="26" y="0"/>
              </a:cxn>
              <a:cxn ang="0">
                <a:pos x="20" y="4"/>
              </a:cxn>
              <a:cxn ang="0">
                <a:pos x="16" y="8"/>
              </a:cxn>
              <a:cxn ang="0">
                <a:pos x="0" y="34"/>
              </a:cxn>
              <a:cxn ang="0">
                <a:pos x="174" y="306"/>
              </a:cxn>
              <a:cxn ang="0">
                <a:pos x="182" y="314"/>
              </a:cxn>
              <a:cxn ang="0">
                <a:pos x="200" y="322"/>
              </a:cxn>
              <a:cxn ang="0">
                <a:pos x="210" y="322"/>
              </a:cxn>
              <a:cxn ang="0">
                <a:pos x="230" y="318"/>
              </a:cxn>
              <a:cxn ang="0">
                <a:pos x="246" y="306"/>
              </a:cxn>
              <a:cxn ang="0">
                <a:pos x="418" y="34"/>
              </a:cxn>
              <a:cxn ang="0">
                <a:pos x="34" y="18"/>
              </a:cxn>
              <a:cxn ang="0">
                <a:pos x="178" y="18"/>
              </a:cxn>
              <a:cxn ang="0">
                <a:pos x="194" y="24"/>
              </a:cxn>
              <a:cxn ang="0">
                <a:pos x="202" y="42"/>
              </a:cxn>
              <a:cxn ang="0">
                <a:pos x="202" y="194"/>
              </a:cxn>
              <a:cxn ang="0">
                <a:pos x="204" y="200"/>
              </a:cxn>
              <a:cxn ang="0">
                <a:pos x="210" y="202"/>
              </a:cxn>
              <a:cxn ang="0">
                <a:pos x="212" y="202"/>
              </a:cxn>
              <a:cxn ang="0">
                <a:pos x="218" y="198"/>
              </a:cxn>
              <a:cxn ang="0">
                <a:pos x="218" y="42"/>
              </a:cxn>
              <a:cxn ang="0">
                <a:pos x="220" y="32"/>
              </a:cxn>
              <a:cxn ang="0">
                <a:pos x="232" y="18"/>
              </a:cxn>
              <a:cxn ang="0">
                <a:pos x="386" y="18"/>
              </a:cxn>
              <a:cxn ang="0">
                <a:pos x="242" y="274"/>
              </a:cxn>
              <a:cxn ang="0">
                <a:pos x="232" y="276"/>
              </a:cxn>
              <a:cxn ang="0">
                <a:pos x="216" y="284"/>
              </a:cxn>
              <a:cxn ang="0">
                <a:pos x="210" y="290"/>
              </a:cxn>
              <a:cxn ang="0">
                <a:pos x="210" y="290"/>
              </a:cxn>
              <a:cxn ang="0">
                <a:pos x="196" y="278"/>
              </a:cxn>
              <a:cxn ang="0">
                <a:pos x="178" y="274"/>
              </a:cxn>
              <a:cxn ang="0">
                <a:pos x="34" y="18"/>
              </a:cxn>
            </a:cxnLst>
            <a:rect l="0" t="0" r="r" b="b"/>
            <a:pathLst>
              <a:path w="418" h="322">
                <a:moveTo>
                  <a:pt x="402" y="34"/>
                </a:moveTo>
                <a:lnTo>
                  <a:pt x="402" y="8"/>
                </a:lnTo>
                <a:lnTo>
                  <a:pt x="402" y="8"/>
                </a:lnTo>
                <a:lnTo>
                  <a:pt x="402" y="6"/>
                </a:lnTo>
                <a:lnTo>
                  <a:pt x="400" y="4"/>
                </a:lnTo>
                <a:lnTo>
                  <a:pt x="398" y="2"/>
                </a:lnTo>
                <a:lnTo>
                  <a:pt x="394" y="0"/>
                </a:lnTo>
                <a:lnTo>
                  <a:pt x="242" y="0"/>
                </a:lnTo>
                <a:lnTo>
                  <a:pt x="242" y="0"/>
                </a:lnTo>
                <a:lnTo>
                  <a:pt x="232" y="2"/>
                </a:lnTo>
                <a:lnTo>
                  <a:pt x="224" y="6"/>
                </a:lnTo>
                <a:lnTo>
                  <a:pt x="216" y="10"/>
                </a:lnTo>
                <a:lnTo>
                  <a:pt x="210" y="18"/>
                </a:lnTo>
                <a:lnTo>
                  <a:pt x="210" y="18"/>
                </a:lnTo>
                <a:lnTo>
                  <a:pt x="210" y="18"/>
                </a:lnTo>
                <a:lnTo>
                  <a:pt x="210" y="18"/>
                </a:lnTo>
                <a:lnTo>
                  <a:pt x="204" y="10"/>
                </a:lnTo>
                <a:lnTo>
                  <a:pt x="196" y="6"/>
                </a:lnTo>
                <a:lnTo>
                  <a:pt x="188" y="2"/>
                </a:lnTo>
                <a:lnTo>
                  <a:pt x="178" y="0"/>
                </a:lnTo>
                <a:lnTo>
                  <a:pt x="26" y="0"/>
                </a:lnTo>
                <a:lnTo>
                  <a:pt x="26" y="0"/>
                </a:lnTo>
                <a:lnTo>
                  <a:pt x="22" y="2"/>
                </a:lnTo>
                <a:lnTo>
                  <a:pt x="20" y="4"/>
                </a:lnTo>
                <a:lnTo>
                  <a:pt x="18" y="6"/>
                </a:lnTo>
                <a:lnTo>
                  <a:pt x="16" y="8"/>
                </a:lnTo>
                <a:lnTo>
                  <a:pt x="16" y="34"/>
                </a:lnTo>
                <a:lnTo>
                  <a:pt x="0" y="34"/>
                </a:lnTo>
                <a:lnTo>
                  <a:pt x="0" y="306"/>
                </a:lnTo>
                <a:lnTo>
                  <a:pt x="174" y="306"/>
                </a:lnTo>
                <a:lnTo>
                  <a:pt x="174" y="306"/>
                </a:lnTo>
                <a:lnTo>
                  <a:pt x="182" y="314"/>
                </a:lnTo>
                <a:lnTo>
                  <a:pt x="190" y="318"/>
                </a:lnTo>
                <a:lnTo>
                  <a:pt x="200" y="322"/>
                </a:lnTo>
                <a:lnTo>
                  <a:pt x="210" y="322"/>
                </a:lnTo>
                <a:lnTo>
                  <a:pt x="210" y="322"/>
                </a:lnTo>
                <a:lnTo>
                  <a:pt x="220" y="322"/>
                </a:lnTo>
                <a:lnTo>
                  <a:pt x="230" y="318"/>
                </a:lnTo>
                <a:lnTo>
                  <a:pt x="238" y="314"/>
                </a:lnTo>
                <a:lnTo>
                  <a:pt x="246" y="306"/>
                </a:lnTo>
                <a:lnTo>
                  <a:pt x="418" y="306"/>
                </a:lnTo>
                <a:lnTo>
                  <a:pt x="418" y="34"/>
                </a:lnTo>
                <a:lnTo>
                  <a:pt x="402" y="34"/>
                </a:lnTo>
                <a:close/>
                <a:moveTo>
                  <a:pt x="34" y="18"/>
                </a:moveTo>
                <a:lnTo>
                  <a:pt x="178" y="18"/>
                </a:lnTo>
                <a:lnTo>
                  <a:pt x="178" y="18"/>
                </a:lnTo>
                <a:lnTo>
                  <a:pt x="188" y="18"/>
                </a:lnTo>
                <a:lnTo>
                  <a:pt x="194" y="24"/>
                </a:lnTo>
                <a:lnTo>
                  <a:pt x="200" y="32"/>
                </a:lnTo>
                <a:lnTo>
                  <a:pt x="202" y="42"/>
                </a:lnTo>
                <a:lnTo>
                  <a:pt x="202" y="194"/>
                </a:lnTo>
                <a:lnTo>
                  <a:pt x="202" y="194"/>
                </a:lnTo>
                <a:lnTo>
                  <a:pt x="202" y="198"/>
                </a:lnTo>
                <a:lnTo>
                  <a:pt x="204" y="200"/>
                </a:lnTo>
                <a:lnTo>
                  <a:pt x="206" y="202"/>
                </a:lnTo>
                <a:lnTo>
                  <a:pt x="210" y="202"/>
                </a:lnTo>
                <a:lnTo>
                  <a:pt x="210" y="202"/>
                </a:lnTo>
                <a:lnTo>
                  <a:pt x="212" y="202"/>
                </a:lnTo>
                <a:lnTo>
                  <a:pt x="216" y="200"/>
                </a:lnTo>
                <a:lnTo>
                  <a:pt x="218" y="198"/>
                </a:lnTo>
                <a:lnTo>
                  <a:pt x="218" y="194"/>
                </a:lnTo>
                <a:lnTo>
                  <a:pt x="218" y="42"/>
                </a:lnTo>
                <a:lnTo>
                  <a:pt x="218" y="42"/>
                </a:lnTo>
                <a:lnTo>
                  <a:pt x="220" y="32"/>
                </a:lnTo>
                <a:lnTo>
                  <a:pt x="224" y="24"/>
                </a:lnTo>
                <a:lnTo>
                  <a:pt x="232" y="18"/>
                </a:lnTo>
                <a:lnTo>
                  <a:pt x="242" y="18"/>
                </a:lnTo>
                <a:lnTo>
                  <a:pt x="386" y="18"/>
                </a:lnTo>
                <a:lnTo>
                  <a:pt x="386" y="274"/>
                </a:lnTo>
                <a:lnTo>
                  <a:pt x="242" y="274"/>
                </a:lnTo>
                <a:lnTo>
                  <a:pt x="242" y="274"/>
                </a:lnTo>
                <a:lnTo>
                  <a:pt x="232" y="276"/>
                </a:lnTo>
                <a:lnTo>
                  <a:pt x="224" y="278"/>
                </a:lnTo>
                <a:lnTo>
                  <a:pt x="216" y="284"/>
                </a:lnTo>
                <a:lnTo>
                  <a:pt x="210" y="290"/>
                </a:lnTo>
                <a:lnTo>
                  <a:pt x="210" y="290"/>
                </a:lnTo>
                <a:lnTo>
                  <a:pt x="210" y="290"/>
                </a:lnTo>
                <a:lnTo>
                  <a:pt x="210" y="290"/>
                </a:lnTo>
                <a:lnTo>
                  <a:pt x="204" y="284"/>
                </a:lnTo>
                <a:lnTo>
                  <a:pt x="196" y="278"/>
                </a:lnTo>
                <a:lnTo>
                  <a:pt x="188" y="276"/>
                </a:lnTo>
                <a:lnTo>
                  <a:pt x="178" y="274"/>
                </a:lnTo>
                <a:lnTo>
                  <a:pt x="34" y="274"/>
                </a:lnTo>
                <a:lnTo>
                  <a:pt x="34" y="18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CN" altLang="en-US"/>
          </a:p>
        </p:txBody>
      </p:sp>
      <p:sp>
        <p:nvSpPr>
          <p:cNvPr id="18" name="Freeform 363"/>
          <p:cNvSpPr>
            <a:spLocks noEditPoints="1"/>
          </p:cNvSpPr>
          <p:nvPr userDrawn="1"/>
        </p:nvSpPr>
        <p:spPr bwMode="auto">
          <a:xfrm rot="1658487">
            <a:off x="6583748" y="312642"/>
            <a:ext cx="773335" cy="770514"/>
          </a:xfrm>
          <a:custGeom>
            <a:avLst/>
            <a:gdLst>
              <a:gd name="T0" fmla="*/ 145 w 274"/>
              <a:gd name="T1" fmla="*/ 262 h 273"/>
              <a:gd name="T2" fmla="*/ 189 w 274"/>
              <a:gd name="T3" fmla="*/ 204 h 273"/>
              <a:gd name="T4" fmla="*/ 263 w 274"/>
              <a:gd name="T5" fmla="*/ 204 h 273"/>
              <a:gd name="T6" fmla="*/ 216 w 274"/>
              <a:gd name="T7" fmla="*/ 217 h 273"/>
              <a:gd name="T8" fmla="*/ 104 w 274"/>
              <a:gd name="T9" fmla="*/ 199 h 273"/>
              <a:gd name="T10" fmla="*/ 55 w 274"/>
              <a:gd name="T11" fmla="*/ 186 h 273"/>
              <a:gd name="T12" fmla="*/ 14 w 274"/>
              <a:gd name="T13" fmla="*/ 168 h 273"/>
              <a:gd name="T14" fmla="*/ 44 w 274"/>
              <a:gd name="T15" fmla="*/ 207 h 273"/>
              <a:gd name="T16" fmla="*/ 45 w 274"/>
              <a:gd name="T17" fmla="*/ 217 h 273"/>
              <a:gd name="T18" fmla="*/ 95 w 274"/>
              <a:gd name="T19" fmla="*/ 254 h 273"/>
              <a:gd name="T20" fmla="*/ 86 w 274"/>
              <a:gd name="T21" fmla="*/ 232 h 273"/>
              <a:gd name="T22" fmla="*/ 114 w 274"/>
              <a:gd name="T23" fmla="*/ 255 h 273"/>
              <a:gd name="T24" fmla="*/ 131 w 274"/>
              <a:gd name="T25" fmla="*/ 196 h 273"/>
              <a:gd name="T26" fmla="*/ 110 w 274"/>
              <a:gd name="T27" fmla="*/ 189 h 273"/>
              <a:gd name="T28" fmla="*/ 132 w 274"/>
              <a:gd name="T29" fmla="*/ 145 h 273"/>
              <a:gd name="T30" fmla="*/ 74 w 274"/>
              <a:gd name="T31" fmla="*/ 145 h 273"/>
              <a:gd name="T32" fmla="*/ 67 w 274"/>
              <a:gd name="T33" fmla="*/ 166 h 273"/>
              <a:gd name="T34" fmla="*/ 205 w 274"/>
              <a:gd name="T35" fmla="*/ 111 h 273"/>
              <a:gd name="T36" fmla="*/ 192 w 274"/>
              <a:gd name="T37" fmla="*/ 159 h 273"/>
              <a:gd name="T38" fmla="*/ 150 w 274"/>
              <a:gd name="T39" fmla="*/ 59 h 273"/>
              <a:gd name="T40" fmla="*/ 114 w 274"/>
              <a:gd name="T41" fmla="*/ 94 h 273"/>
              <a:gd name="T42" fmla="*/ 57 w 274"/>
              <a:gd name="T43" fmla="*/ 42 h 273"/>
              <a:gd name="T44" fmla="*/ 9 w 274"/>
              <a:gd name="T45" fmla="*/ 55 h 273"/>
              <a:gd name="T46" fmla="*/ 178 w 274"/>
              <a:gd name="T47" fmla="*/ 23 h 273"/>
              <a:gd name="T48" fmla="*/ 230 w 274"/>
              <a:gd name="T49" fmla="*/ 57 h 273"/>
              <a:gd name="T50" fmla="*/ 137 w 274"/>
              <a:gd name="T51" fmla="*/ 0 h 273"/>
              <a:gd name="T52" fmla="*/ 271 w 274"/>
              <a:gd name="T53" fmla="*/ 108 h 273"/>
              <a:gd name="T54" fmla="*/ 257 w 274"/>
              <a:gd name="T55" fmla="*/ 189 h 273"/>
              <a:gd name="T56" fmla="*/ 260 w 274"/>
              <a:gd name="T57" fmla="*/ 142 h 273"/>
              <a:gd name="T58" fmla="*/ 238 w 274"/>
              <a:gd name="T59" fmla="*/ 133 h 273"/>
              <a:gd name="T60" fmla="*/ 261 w 274"/>
              <a:gd name="T61" fmla="*/ 105 h 273"/>
              <a:gd name="T62" fmla="*/ 206 w 274"/>
              <a:gd name="T63" fmla="*/ 76 h 273"/>
              <a:gd name="T64" fmla="*/ 206 w 274"/>
              <a:gd name="T65" fmla="*/ 103 h 273"/>
              <a:gd name="T66" fmla="*/ 193 w 274"/>
              <a:gd name="T67" fmla="*/ 82 h 273"/>
              <a:gd name="T68" fmla="*/ 169 w 274"/>
              <a:gd name="T69" fmla="*/ 79 h 273"/>
              <a:gd name="T70" fmla="*/ 189 w 274"/>
              <a:gd name="T71" fmla="*/ 66 h 273"/>
              <a:gd name="T72" fmla="*/ 142 w 274"/>
              <a:gd name="T73" fmla="*/ 13 h 273"/>
              <a:gd name="T74" fmla="*/ 136 w 274"/>
              <a:gd name="T75" fmla="*/ 50 h 273"/>
              <a:gd name="T76" fmla="*/ 127 w 274"/>
              <a:gd name="T77" fmla="*/ 11 h 273"/>
              <a:gd name="T78" fmla="*/ 86 w 274"/>
              <a:gd name="T79" fmla="*/ 71 h 273"/>
              <a:gd name="T80" fmla="*/ 104 w 274"/>
              <a:gd name="T81" fmla="*/ 83 h 273"/>
              <a:gd name="T82" fmla="*/ 76 w 274"/>
              <a:gd name="T83" fmla="*/ 105 h 273"/>
              <a:gd name="T84" fmla="*/ 132 w 274"/>
              <a:gd name="T85" fmla="*/ 130 h 273"/>
              <a:gd name="T86" fmla="*/ 140 w 274"/>
              <a:gd name="T87" fmla="*/ 113 h 273"/>
              <a:gd name="T88" fmla="*/ 146 w 274"/>
              <a:gd name="T89" fmla="*/ 131 h 273"/>
              <a:gd name="T90" fmla="*/ 171 w 274"/>
              <a:gd name="T91" fmla="*/ 140 h 273"/>
              <a:gd name="T92" fmla="*/ 142 w 274"/>
              <a:gd name="T93" fmla="*/ 182 h 273"/>
              <a:gd name="T94" fmla="*/ 193 w 274"/>
              <a:gd name="T95" fmla="*/ 191 h 273"/>
              <a:gd name="T96" fmla="*/ 206 w 274"/>
              <a:gd name="T97" fmla="*/ 170 h 273"/>
              <a:gd name="T98" fmla="*/ 206 w 274"/>
              <a:gd name="T99" fmla="*/ 196 h 273"/>
              <a:gd name="T100" fmla="*/ 209 w 274"/>
              <a:gd name="T101" fmla="*/ 207 h 273"/>
              <a:gd name="T102" fmla="*/ 179 w 274"/>
              <a:gd name="T103" fmla="*/ 249 h 273"/>
              <a:gd name="T104" fmla="*/ 212 w 274"/>
              <a:gd name="T105" fmla="*/ 239 h 273"/>
              <a:gd name="T106" fmla="*/ 219 w 274"/>
              <a:gd name="T107" fmla="*/ 246 h 273"/>
              <a:gd name="T108" fmla="*/ 31 w 274"/>
              <a:gd name="T109" fmla="*/ 222 h 273"/>
              <a:gd name="T110" fmla="*/ 14 w 274"/>
              <a:gd name="T111" fmla="*/ 82 h 273"/>
              <a:gd name="T112" fmla="*/ 11 w 274"/>
              <a:gd name="T113" fmla="*/ 130 h 273"/>
              <a:gd name="T114" fmla="*/ 67 w 274"/>
              <a:gd name="T115" fmla="*/ 103 h 273"/>
              <a:gd name="T116" fmla="*/ 63 w 274"/>
              <a:gd name="T117" fmla="*/ 74 h 273"/>
              <a:gd name="T118" fmla="*/ 72 w 274"/>
              <a:gd name="T119" fmla="*/ 67 h 273"/>
              <a:gd name="T120" fmla="*/ 95 w 274"/>
              <a:gd name="T121" fmla="*/ 19 h 273"/>
              <a:gd name="T122" fmla="*/ 58 w 274"/>
              <a:gd name="T123" fmla="*/ 33 h 273"/>
              <a:gd name="T124" fmla="*/ 109 w 274"/>
              <a:gd name="T125" fmla="*/ 4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4" h="273">
                <a:moveTo>
                  <a:pt x="146" y="196"/>
                </a:moveTo>
                <a:lnTo>
                  <a:pt x="143" y="196"/>
                </a:lnTo>
                <a:lnTo>
                  <a:pt x="142" y="198"/>
                </a:lnTo>
                <a:lnTo>
                  <a:pt x="142" y="200"/>
                </a:lnTo>
                <a:lnTo>
                  <a:pt x="142" y="258"/>
                </a:lnTo>
                <a:lnTo>
                  <a:pt x="142" y="260"/>
                </a:lnTo>
                <a:lnTo>
                  <a:pt x="145" y="262"/>
                </a:lnTo>
                <a:lnTo>
                  <a:pt x="147" y="262"/>
                </a:lnTo>
                <a:lnTo>
                  <a:pt x="159" y="255"/>
                </a:lnTo>
                <a:lnTo>
                  <a:pt x="169" y="245"/>
                </a:lnTo>
                <a:lnTo>
                  <a:pt x="178" y="234"/>
                </a:lnTo>
                <a:lnTo>
                  <a:pt x="184" y="219"/>
                </a:lnTo>
                <a:lnTo>
                  <a:pt x="189" y="207"/>
                </a:lnTo>
                <a:lnTo>
                  <a:pt x="189" y="204"/>
                </a:lnTo>
                <a:lnTo>
                  <a:pt x="189" y="203"/>
                </a:lnTo>
                <a:lnTo>
                  <a:pt x="187" y="202"/>
                </a:lnTo>
                <a:lnTo>
                  <a:pt x="168" y="198"/>
                </a:lnTo>
                <a:lnTo>
                  <a:pt x="146" y="196"/>
                </a:lnTo>
                <a:close/>
                <a:moveTo>
                  <a:pt x="242" y="191"/>
                </a:moveTo>
                <a:lnTo>
                  <a:pt x="254" y="195"/>
                </a:lnTo>
                <a:lnTo>
                  <a:pt x="263" y="204"/>
                </a:lnTo>
                <a:lnTo>
                  <a:pt x="267" y="217"/>
                </a:lnTo>
                <a:lnTo>
                  <a:pt x="263" y="230"/>
                </a:lnTo>
                <a:lnTo>
                  <a:pt x="254" y="239"/>
                </a:lnTo>
                <a:lnTo>
                  <a:pt x="242" y="242"/>
                </a:lnTo>
                <a:lnTo>
                  <a:pt x="229" y="239"/>
                </a:lnTo>
                <a:lnTo>
                  <a:pt x="219" y="230"/>
                </a:lnTo>
                <a:lnTo>
                  <a:pt x="216" y="217"/>
                </a:lnTo>
                <a:lnTo>
                  <a:pt x="219" y="204"/>
                </a:lnTo>
                <a:lnTo>
                  <a:pt x="229" y="195"/>
                </a:lnTo>
                <a:lnTo>
                  <a:pt x="242" y="191"/>
                </a:lnTo>
                <a:close/>
                <a:moveTo>
                  <a:pt x="78" y="173"/>
                </a:moveTo>
                <a:lnTo>
                  <a:pt x="91" y="177"/>
                </a:lnTo>
                <a:lnTo>
                  <a:pt x="100" y="186"/>
                </a:lnTo>
                <a:lnTo>
                  <a:pt x="104" y="199"/>
                </a:lnTo>
                <a:lnTo>
                  <a:pt x="100" y="212"/>
                </a:lnTo>
                <a:lnTo>
                  <a:pt x="91" y="222"/>
                </a:lnTo>
                <a:lnTo>
                  <a:pt x="78" y="225"/>
                </a:lnTo>
                <a:lnTo>
                  <a:pt x="65" y="222"/>
                </a:lnTo>
                <a:lnTo>
                  <a:pt x="55" y="212"/>
                </a:lnTo>
                <a:lnTo>
                  <a:pt x="53" y="199"/>
                </a:lnTo>
                <a:lnTo>
                  <a:pt x="55" y="186"/>
                </a:lnTo>
                <a:lnTo>
                  <a:pt x="65" y="177"/>
                </a:lnTo>
                <a:lnTo>
                  <a:pt x="78" y="173"/>
                </a:lnTo>
                <a:close/>
                <a:moveTo>
                  <a:pt x="14" y="142"/>
                </a:moveTo>
                <a:lnTo>
                  <a:pt x="12" y="142"/>
                </a:lnTo>
                <a:lnTo>
                  <a:pt x="11" y="144"/>
                </a:lnTo>
                <a:lnTo>
                  <a:pt x="11" y="145"/>
                </a:lnTo>
                <a:lnTo>
                  <a:pt x="14" y="168"/>
                </a:lnTo>
                <a:lnTo>
                  <a:pt x="22" y="189"/>
                </a:lnTo>
                <a:lnTo>
                  <a:pt x="32" y="208"/>
                </a:lnTo>
                <a:lnTo>
                  <a:pt x="34" y="209"/>
                </a:lnTo>
                <a:lnTo>
                  <a:pt x="36" y="211"/>
                </a:lnTo>
                <a:lnTo>
                  <a:pt x="37" y="209"/>
                </a:lnTo>
                <a:lnTo>
                  <a:pt x="42" y="207"/>
                </a:lnTo>
                <a:lnTo>
                  <a:pt x="44" y="207"/>
                </a:lnTo>
                <a:lnTo>
                  <a:pt x="45" y="207"/>
                </a:lnTo>
                <a:lnTo>
                  <a:pt x="46" y="208"/>
                </a:lnTo>
                <a:lnTo>
                  <a:pt x="48" y="211"/>
                </a:lnTo>
                <a:lnTo>
                  <a:pt x="48" y="212"/>
                </a:lnTo>
                <a:lnTo>
                  <a:pt x="48" y="214"/>
                </a:lnTo>
                <a:lnTo>
                  <a:pt x="46" y="216"/>
                </a:lnTo>
                <a:lnTo>
                  <a:pt x="45" y="217"/>
                </a:lnTo>
                <a:lnTo>
                  <a:pt x="42" y="218"/>
                </a:lnTo>
                <a:lnTo>
                  <a:pt x="42" y="221"/>
                </a:lnTo>
                <a:lnTo>
                  <a:pt x="44" y="222"/>
                </a:lnTo>
                <a:lnTo>
                  <a:pt x="65" y="241"/>
                </a:lnTo>
                <a:lnTo>
                  <a:pt x="91" y="255"/>
                </a:lnTo>
                <a:lnTo>
                  <a:pt x="94" y="255"/>
                </a:lnTo>
                <a:lnTo>
                  <a:pt x="95" y="254"/>
                </a:lnTo>
                <a:lnTo>
                  <a:pt x="96" y="253"/>
                </a:lnTo>
                <a:lnTo>
                  <a:pt x="96" y="251"/>
                </a:lnTo>
                <a:lnTo>
                  <a:pt x="95" y="249"/>
                </a:lnTo>
                <a:lnTo>
                  <a:pt x="91" y="242"/>
                </a:lnTo>
                <a:lnTo>
                  <a:pt x="86" y="235"/>
                </a:lnTo>
                <a:lnTo>
                  <a:pt x="86" y="234"/>
                </a:lnTo>
                <a:lnTo>
                  <a:pt x="86" y="232"/>
                </a:lnTo>
                <a:lnTo>
                  <a:pt x="87" y="231"/>
                </a:lnTo>
                <a:lnTo>
                  <a:pt x="90" y="230"/>
                </a:lnTo>
                <a:lnTo>
                  <a:pt x="91" y="228"/>
                </a:lnTo>
                <a:lnTo>
                  <a:pt x="94" y="230"/>
                </a:lnTo>
                <a:lnTo>
                  <a:pt x="95" y="231"/>
                </a:lnTo>
                <a:lnTo>
                  <a:pt x="104" y="244"/>
                </a:lnTo>
                <a:lnTo>
                  <a:pt x="114" y="255"/>
                </a:lnTo>
                <a:lnTo>
                  <a:pt x="127" y="262"/>
                </a:lnTo>
                <a:lnTo>
                  <a:pt x="129" y="262"/>
                </a:lnTo>
                <a:lnTo>
                  <a:pt x="132" y="260"/>
                </a:lnTo>
                <a:lnTo>
                  <a:pt x="132" y="258"/>
                </a:lnTo>
                <a:lnTo>
                  <a:pt x="132" y="200"/>
                </a:lnTo>
                <a:lnTo>
                  <a:pt x="132" y="198"/>
                </a:lnTo>
                <a:lnTo>
                  <a:pt x="131" y="196"/>
                </a:lnTo>
                <a:lnTo>
                  <a:pt x="128" y="196"/>
                </a:lnTo>
                <a:lnTo>
                  <a:pt x="114" y="198"/>
                </a:lnTo>
                <a:lnTo>
                  <a:pt x="111" y="196"/>
                </a:lnTo>
                <a:lnTo>
                  <a:pt x="110" y="195"/>
                </a:lnTo>
                <a:lnTo>
                  <a:pt x="109" y="194"/>
                </a:lnTo>
                <a:lnTo>
                  <a:pt x="109" y="191"/>
                </a:lnTo>
                <a:lnTo>
                  <a:pt x="110" y="189"/>
                </a:lnTo>
                <a:lnTo>
                  <a:pt x="111" y="189"/>
                </a:lnTo>
                <a:lnTo>
                  <a:pt x="113" y="188"/>
                </a:lnTo>
                <a:lnTo>
                  <a:pt x="128" y="186"/>
                </a:lnTo>
                <a:lnTo>
                  <a:pt x="131" y="186"/>
                </a:lnTo>
                <a:lnTo>
                  <a:pt x="132" y="185"/>
                </a:lnTo>
                <a:lnTo>
                  <a:pt x="132" y="182"/>
                </a:lnTo>
                <a:lnTo>
                  <a:pt x="132" y="145"/>
                </a:lnTo>
                <a:lnTo>
                  <a:pt x="132" y="143"/>
                </a:lnTo>
                <a:lnTo>
                  <a:pt x="131" y="142"/>
                </a:lnTo>
                <a:lnTo>
                  <a:pt x="128" y="142"/>
                </a:lnTo>
                <a:lnTo>
                  <a:pt x="78" y="142"/>
                </a:lnTo>
                <a:lnTo>
                  <a:pt x="76" y="142"/>
                </a:lnTo>
                <a:lnTo>
                  <a:pt x="74" y="143"/>
                </a:lnTo>
                <a:lnTo>
                  <a:pt x="74" y="145"/>
                </a:lnTo>
                <a:lnTo>
                  <a:pt x="76" y="163"/>
                </a:lnTo>
                <a:lnTo>
                  <a:pt x="74" y="166"/>
                </a:lnTo>
                <a:lnTo>
                  <a:pt x="73" y="167"/>
                </a:lnTo>
                <a:lnTo>
                  <a:pt x="72" y="168"/>
                </a:lnTo>
                <a:lnTo>
                  <a:pt x="69" y="168"/>
                </a:lnTo>
                <a:lnTo>
                  <a:pt x="68" y="167"/>
                </a:lnTo>
                <a:lnTo>
                  <a:pt x="67" y="166"/>
                </a:lnTo>
                <a:lnTo>
                  <a:pt x="65" y="165"/>
                </a:lnTo>
                <a:lnTo>
                  <a:pt x="64" y="145"/>
                </a:lnTo>
                <a:lnTo>
                  <a:pt x="64" y="143"/>
                </a:lnTo>
                <a:lnTo>
                  <a:pt x="63" y="142"/>
                </a:lnTo>
                <a:lnTo>
                  <a:pt x="60" y="142"/>
                </a:lnTo>
                <a:lnTo>
                  <a:pt x="14" y="142"/>
                </a:lnTo>
                <a:close/>
                <a:moveTo>
                  <a:pt x="205" y="111"/>
                </a:moveTo>
                <a:lnTo>
                  <a:pt x="217" y="115"/>
                </a:lnTo>
                <a:lnTo>
                  <a:pt x="226" y="124"/>
                </a:lnTo>
                <a:lnTo>
                  <a:pt x="230" y="136"/>
                </a:lnTo>
                <a:lnTo>
                  <a:pt x="226" y="149"/>
                </a:lnTo>
                <a:lnTo>
                  <a:pt x="217" y="159"/>
                </a:lnTo>
                <a:lnTo>
                  <a:pt x="205" y="162"/>
                </a:lnTo>
                <a:lnTo>
                  <a:pt x="192" y="159"/>
                </a:lnTo>
                <a:lnTo>
                  <a:pt x="183" y="149"/>
                </a:lnTo>
                <a:lnTo>
                  <a:pt x="179" y="136"/>
                </a:lnTo>
                <a:lnTo>
                  <a:pt x="183" y="124"/>
                </a:lnTo>
                <a:lnTo>
                  <a:pt x="192" y="115"/>
                </a:lnTo>
                <a:lnTo>
                  <a:pt x="205" y="111"/>
                </a:lnTo>
                <a:close/>
                <a:moveTo>
                  <a:pt x="137" y="56"/>
                </a:moveTo>
                <a:lnTo>
                  <a:pt x="150" y="59"/>
                </a:lnTo>
                <a:lnTo>
                  <a:pt x="159" y="69"/>
                </a:lnTo>
                <a:lnTo>
                  <a:pt x="163" y="82"/>
                </a:lnTo>
                <a:lnTo>
                  <a:pt x="159" y="94"/>
                </a:lnTo>
                <a:lnTo>
                  <a:pt x="150" y="103"/>
                </a:lnTo>
                <a:lnTo>
                  <a:pt x="137" y="107"/>
                </a:lnTo>
                <a:lnTo>
                  <a:pt x="124" y="103"/>
                </a:lnTo>
                <a:lnTo>
                  <a:pt x="114" y="94"/>
                </a:lnTo>
                <a:lnTo>
                  <a:pt x="111" y="82"/>
                </a:lnTo>
                <a:lnTo>
                  <a:pt x="114" y="69"/>
                </a:lnTo>
                <a:lnTo>
                  <a:pt x="124" y="59"/>
                </a:lnTo>
                <a:lnTo>
                  <a:pt x="137" y="56"/>
                </a:lnTo>
                <a:close/>
                <a:moveTo>
                  <a:pt x="35" y="29"/>
                </a:moveTo>
                <a:lnTo>
                  <a:pt x="48" y="33"/>
                </a:lnTo>
                <a:lnTo>
                  <a:pt x="57" y="42"/>
                </a:lnTo>
                <a:lnTo>
                  <a:pt x="60" y="55"/>
                </a:lnTo>
                <a:lnTo>
                  <a:pt x="57" y="67"/>
                </a:lnTo>
                <a:lnTo>
                  <a:pt x="48" y="76"/>
                </a:lnTo>
                <a:lnTo>
                  <a:pt x="35" y="80"/>
                </a:lnTo>
                <a:lnTo>
                  <a:pt x="22" y="76"/>
                </a:lnTo>
                <a:lnTo>
                  <a:pt x="13" y="67"/>
                </a:lnTo>
                <a:lnTo>
                  <a:pt x="9" y="55"/>
                </a:lnTo>
                <a:lnTo>
                  <a:pt x="13" y="42"/>
                </a:lnTo>
                <a:lnTo>
                  <a:pt x="22" y="33"/>
                </a:lnTo>
                <a:lnTo>
                  <a:pt x="35" y="29"/>
                </a:lnTo>
                <a:close/>
                <a:moveTo>
                  <a:pt x="182" y="18"/>
                </a:moveTo>
                <a:lnTo>
                  <a:pt x="179" y="19"/>
                </a:lnTo>
                <a:lnTo>
                  <a:pt x="178" y="20"/>
                </a:lnTo>
                <a:lnTo>
                  <a:pt x="178" y="23"/>
                </a:lnTo>
                <a:lnTo>
                  <a:pt x="179" y="24"/>
                </a:lnTo>
                <a:lnTo>
                  <a:pt x="191" y="43"/>
                </a:lnTo>
                <a:lnTo>
                  <a:pt x="200" y="65"/>
                </a:lnTo>
                <a:lnTo>
                  <a:pt x="201" y="66"/>
                </a:lnTo>
                <a:lnTo>
                  <a:pt x="202" y="67"/>
                </a:lnTo>
                <a:lnTo>
                  <a:pt x="205" y="67"/>
                </a:lnTo>
                <a:lnTo>
                  <a:pt x="230" y="57"/>
                </a:lnTo>
                <a:lnTo>
                  <a:pt x="232" y="55"/>
                </a:lnTo>
                <a:lnTo>
                  <a:pt x="232" y="53"/>
                </a:lnTo>
                <a:lnTo>
                  <a:pt x="230" y="51"/>
                </a:lnTo>
                <a:lnTo>
                  <a:pt x="209" y="32"/>
                </a:lnTo>
                <a:lnTo>
                  <a:pt x="183" y="18"/>
                </a:lnTo>
                <a:lnTo>
                  <a:pt x="182" y="18"/>
                </a:lnTo>
                <a:close/>
                <a:moveTo>
                  <a:pt x="137" y="0"/>
                </a:moveTo>
                <a:lnTo>
                  <a:pt x="164" y="2"/>
                </a:lnTo>
                <a:lnTo>
                  <a:pt x="189" y="10"/>
                </a:lnTo>
                <a:lnTo>
                  <a:pt x="212" y="23"/>
                </a:lnTo>
                <a:lnTo>
                  <a:pt x="233" y="39"/>
                </a:lnTo>
                <a:lnTo>
                  <a:pt x="249" y="59"/>
                </a:lnTo>
                <a:lnTo>
                  <a:pt x="262" y="83"/>
                </a:lnTo>
                <a:lnTo>
                  <a:pt x="271" y="108"/>
                </a:lnTo>
                <a:lnTo>
                  <a:pt x="274" y="136"/>
                </a:lnTo>
                <a:lnTo>
                  <a:pt x="271" y="163"/>
                </a:lnTo>
                <a:lnTo>
                  <a:pt x="263" y="188"/>
                </a:lnTo>
                <a:lnTo>
                  <a:pt x="263" y="189"/>
                </a:lnTo>
                <a:lnTo>
                  <a:pt x="262" y="190"/>
                </a:lnTo>
                <a:lnTo>
                  <a:pt x="260" y="190"/>
                </a:lnTo>
                <a:lnTo>
                  <a:pt x="257" y="189"/>
                </a:lnTo>
                <a:lnTo>
                  <a:pt x="254" y="186"/>
                </a:lnTo>
                <a:lnTo>
                  <a:pt x="254" y="184"/>
                </a:lnTo>
                <a:lnTo>
                  <a:pt x="261" y="166"/>
                </a:lnTo>
                <a:lnTo>
                  <a:pt x="263" y="145"/>
                </a:lnTo>
                <a:lnTo>
                  <a:pt x="263" y="144"/>
                </a:lnTo>
                <a:lnTo>
                  <a:pt x="262" y="142"/>
                </a:lnTo>
                <a:lnTo>
                  <a:pt x="260" y="142"/>
                </a:lnTo>
                <a:lnTo>
                  <a:pt x="240" y="142"/>
                </a:lnTo>
                <a:lnTo>
                  <a:pt x="239" y="142"/>
                </a:lnTo>
                <a:lnTo>
                  <a:pt x="238" y="140"/>
                </a:lnTo>
                <a:lnTo>
                  <a:pt x="237" y="139"/>
                </a:lnTo>
                <a:lnTo>
                  <a:pt x="237" y="136"/>
                </a:lnTo>
                <a:lnTo>
                  <a:pt x="237" y="135"/>
                </a:lnTo>
                <a:lnTo>
                  <a:pt x="238" y="133"/>
                </a:lnTo>
                <a:lnTo>
                  <a:pt x="239" y="133"/>
                </a:lnTo>
                <a:lnTo>
                  <a:pt x="240" y="131"/>
                </a:lnTo>
                <a:lnTo>
                  <a:pt x="260" y="131"/>
                </a:lnTo>
                <a:lnTo>
                  <a:pt x="262" y="131"/>
                </a:lnTo>
                <a:lnTo>
                  <a:pt x="263" y="130"/>
                </a:lnTo>
                <a:lnTo>
                  <a:pt x="263" y="127"/>
                </a:lnTo>
                <a:lnTo>
                  <a:pt x="261" y="105"/>
                </a:lnTo>
                <a:lnTo>
                  <a:pt x="253" y="84"/>
                </a:lnTo>
                <a:lnTo>
                  <a:pt x="242" y="65"/>
                </a:lnTo>
                <a:lnTo>
                  <a:pt x="240" y="64"/>
                </a:lnTo>
                <a:lnTo>
                  <a:pt x="239" y="64"/>
                </a:lnTo>
                <a:lnTo>
                  <a:pt x="237" y="64"/>
                </a:lnTo>
                <a:lnTo>
                  <a:pt x="223" y="71"/>
                </a:lnTo>
                <a:lnTo>
                  <a:pt x="206" y="76"/>
                </a:lnTo>
                <a:lnTo>
                  <a:pt x="205" y="78"/>
                </a:lnTo>
                <a:lnTo>
                  <a:pt x="203" y="79"/>
                </a:lnTo>
                <a:lnTo>
                  <a:pt x="203" y="82"/>
                </a:lnTo>
                <a:lnTo>
                  <a:pt x="206" y="90"/>
                </a:lnTo>
                <a:lnTo>
                  <a:pt x="207" y="101"/>
                </a:lnTo>
                <a:lnTo>
                  <a:pt x="207" y="102"/>
                </a:lnTo>
                <a:lnTo>
                  <a:pt x="206" y="103"/>
                </a:lnTo>
                <a:lnTo>
                  <a:pt x="205" y="105"/>
                </a:lnTo>
                <a:lnTo>
                  <a:pt x="203" y="105"/>
                </a:lnTo>
                <a:lnTo>
                  <a:pt x="201" y="105"/>
                </a:lnTo>
                <a:lnTo>
                  <a:pt x="198" y="103"/>
                </a:lnTo>
                <a:lnTo>
                  <a:pt x="198" y="102"/>
                </a:lnTo>
                <a:lnTo>
                  <a:pt x="194" y="84"/>
                </a:lnTo>
                <a:lnTo>
                  <a:pt x="193" y="82"/>
                </a:lnTo>
                <a:lnTo>
                  <a:pt x="192" y="82"/>
                </a:lnTo>
                <a:lnTo>
                  <a:pt x="191" y="82"/>
                </a:lnTo>
                <a:lnTo>
                  <a:pt x="173" y="84"/>
                </a:lnTo>
                <a:lnTo>
                  <a:pt x="171" y="84"/>
                </a:lnTo>
                <a:lnTo>
                  <a:pt x="170" y="83"/>
                </a:lnTo>
                <a:lnTo>
                  <a:pt x="169" y="82"/>
                </a:lnTo>
                <a:lnTo>
                  <a:pt x="169" y="79"/>
                </a:lnTo>
                <a:lnTo>
                  <a:pt x="169" y="78"/>
                </a:lnTo>
                <a:lnTo>
                  <a:pt x="170" y="75"/>
                </a:lnTo>
                <a:lnTo>
                  <a:pt x="171" y="74"/>
                </a:lnTo>
                <a:lnTo>
                  <a:pt x="187" y="71"/>
                </a:lnTo>
                <a:lnTo>
                  <a:pt x="189" y="71"/>
                </a:lnTo>
                <a:lnTo>
                  <a:pt x="189" y="69"/>
                </a:lnTo>
                <a:lnTo>
                  <a:pt x="189" y="66"/>
                </a:lnTo>
                <a:lnTo>
                  <a:pt x="184" y="53"/>
                </a:lnTo>
                <a:lnTo>
                  <a:pt x="178" y="41"/>
                </a:lnTo>
                <a:lnTo>
                  <a:pt x="169" y="28"/>
                </a:lnTo>
                <a:lnTo>
                  <a:pt x="159" y="18"/>
                </a:lnTo>
                <a:lnTo>
                  <a:pt x="147" y="11"/>
                </a:lnTo>
                <a:lnTo>
                  <a:pt x="145" y="11"/>
                </a:lnTo>
                <a:lnTo>
                  <a:pt x="142" y="13"/>
                </a:lnTo>
                <a:lnTo>
                  <a:pt x="142" y="15"/>
                </a:lnTo>
                <a:lnTo>
                  <a:pt x="142" y="46"/>
                </a:lnTo>
                <a:lnTo>
                  <a:pt x="142" y="47"/>
                </a:lnTo>
                <a:lnTo>
                  <a:pt x="141" y="48"/>
                </a:lnTo>
                <a:lnTo>
                  <a:pt x="140" y="50"/>
                </a:lnTo>
                <a:lnTo>
                  <a:pt x="137" y="50"/>
                </a:lnTo>
                <a:lnTo>
                  <a:pt x="136" y="50"/>
                </a:lnTo>
                <a:lnTo>
                  <a:pt x="133" y="48"/>
                </a:lnTo>
                <a:lnTo>
                  <a:pt x="133" y="47"/>
                </a:lnTo>
                <a:lnTo>
                  <a:pt x="132" y="46"/>
                </a:lnTo>
                <a:lnTo>
                  <a:pt x="132" y="15"/>
                </a:lnTo>
                <a:lnTo>
                  <a:pt x="132" y="13"/>
                </a:lnTo>
                <a:lnTo>
                  <a:pt x="129" y="11"/>
                </a:lnTo>
                <a:lnTo>
                  <a:pt x="127" y="11"/>
                </a:lnTo>
                <a:lnTo>
                  <a:pt x="115" y="18"/>
                </a:lnTo>
                <a:lnTo>
                  <a:pt x="105" y="28"/>
                </a:lnTo>
                <a:lnTo>
                  <a:pt x="96" y="41"/>
                </a:lnTo>
                <a:lnTo>
                  <a:pt x="90" y="53"/>
                </a:lnTo>
                <a:lnTo>
                  <a:pt x="85" y="66"/>
                </a:lnTo>
                <a:lnTo>
                  <a:pt x="85" y="69"/>
                </a:lnTo>
                <a:lnTo>
                  <a:pt x="86" y="71"/>
                </a:lnTo>
                <a:lnTo>
                  <a:pt x="87" y="71"/>
                </a:lnTo>
                <a:lnTo>
                  <a:pt x="101" y="74"/>
                </a:lnTo>
                <a:lnTo>
                  <a:pt x="104" y="75"/>
                </a:lnTo>
                <a:lnTo>
                  <a:pt x="104" y="78"/>
                </a:lnTo>
                <a:lnTo>
                  <a:pt x="105" y="79"/>
                </a:lnTo>
                <a:lnTo>
                  <a:pt x="104" y="82"/>
                </a:lnTo>
                <a:lnTo>
                  <a:pt x="104" y="83"/>
                </a:lnTo>
                <a:lnTo>
                  <a:pt x="101" y="84"/>
                </a:lnTo>
                <a:lnTo>
                  <a:pt x="100" y="84"/>
                </a:lnTo>
                <a:lnTo>
                  <a:pt x="85" y="82"/>
                </a:lnTo>
                <a:lnTo>
                  <a:pt x="82" y="82"/>
                </a:lnTo>
                <a:lnTo>
                  <a:pt x="81" y="82"/>
                </a:lnTo>
                <a:lnTo>
                  <a:pt x="80" y="84"/>
                </a:lnTo>
                <a:lnTo>
                  <a:pt x="76" y="105"/>
                </a:lnTo>
                <a:lnTo>
                  <a:pt x="74" y="127"/>
                </a:lnTo>
                <a:lnTo>
                  <a:pt x="74" y="130"/>
                </a:lnTo>
                <a:lnTo>
                  <a:pt x="76" y="131"/>
                </a:lnTo>
                <a:lnTo>
                  <a:pt x="78" y="131"/>
                </a:lnTo>
                <a:lnTo>
                  <a:pt x="128" y="131"/>
                </a:lnTo>
                <a:lnTo>
                  <a:pt x="131" y="131"/>
                </a:lnTo>
                <a:lnTo>
                  <a:pt x="132" y="130"/>
                </a:lnTo>
                <a:lnTo>
                  <a:pt x="132" y="127"/>
                </a:lnTo>
                <a:lnTo>
                  <a:pt x="132" y="117"/>
                </a:lnTo>
                <a:lnTo>
                  <a:pt x="133" y="116"/>
                </a:lnTo>
                <a:lnTo>
                  <a:pt x="133" y="115"/>
                </a:lnTo>
                <a:lnTo>
                  <a:pt x="136" y="113"/>
                </a:lnTo>
                <a:lnTo>
                  <a:pt x="137" y="113"/>
                </a:lnTo>
                <a:lnTo>
                  <a:pt x="140" y="113"/>
                </a:lnTo>
                <a:lnTo>
                  <a:pt x="141" y="115"/>
                </a:lnTo>
                <a:lnTo>
                  <a:pt x="142" y="116"/>
                </a:lnTo>
                <a:lnTo>
                  <a:pt x="142" y="117"/>
                </a:lnTo>
                <a:lnTo>
                  <a:pt x="142" y="127"/>
                </a:lnTo>
                <a:lnTo>
                  <a:pt x="142" y="130"/>
                </a:lnTo>
                <a:lnTo>
                  <a:pt x="143" y="131"/>
                </a:lnTo>
                <a:lnTo>
                  <a:pt x="146" y="131"/>
                </a:lnTo>
                <a:lnTo>
                  <a:pt x="169" y="131"/>
                </a:lnTo>
                <a:lnTo>
                  <a:pt x="170" y="133"/>
                </a:lnTo>
                <a:lnTo>
                  <a:pt x="171" y="133"/>
                </a:lnTo>
                <a:lnTo>
                  <a:pt x="173" y="135"/>
                </a:lnTo>
                <a:lnTo>
                  <a:pt x="173" y="136"/>
                </a:lnTo>
                <a:lnTo>
                  <a:pt x="173" y="139"/>
                </a:lnTo>
                <a:lnTo>
                  <a:pt x="171" y="140"/>
                </a:lnTo>
                <a:lnTo>
                  <a:pt x="170" y="142"/>
                </a:lnTo>
                <a:lnTo>
                  <a:pt x="169" y="142"/>
                </a:lnTo>
                <a:lnTo>
                  <a:pt x="146" y="142"/>
                </a:lnTo>
                <a:lnTo>
                  <a:pt x="143" y="142"/>
                </a:lnTo>
                <a:lnTo>
                  <a:pt x="142" y="143"/>
                </a:lnTo>
                <a:lnTo>
                  <a:pt x="142" y="145"/>
                </a:lnTo>
                <a:lnTo>
                  <a:pt x="142" y="182"/>
                </a:lnTo>
                <a:lnTo>
                  <a:pt x="142" y="185"/>
                </a:lnTo>
                <a:lnTo>
                  <a:pt x="143" y="186"/>
                </a:lnTo>
                <a:lnTo>
                  <a:pt x="146" y="186"/>
                </a:lnTo>
                <a:lnTo>
                  <a:pt x="169" y="189"/>
                </a:lnTo>
                <a:lnTo>
                  <a:pt x="191" y="193"/>
                </a:lnTo>
                <a:lnTo>
                  <a:pt x="192" y="193"/>
                </a:lnTo>
                <a:lnTo>
                  <a:pt x="193" y="191"/>
                </a:lnTo>
                <a:lnTo>
                  <a:pt x="194" y="189"/>
                </a:lnTo>
                <a:lnTo>
                  <a:pt x="198" y="172"/>
                </a:lnTo>
                <a:lnTo>
                  <a:pt x="198" y="170"/>
                </a:lnTo>
                <a:lnTo>
                  <a:pt x="201" y="170"/>
                </a:lnTo>
                <a:lnTo>
                  <a:pt x="202" y="168"/>
                </a:lnTo>
                <a:lnTo>
                  <a:pt x="205" y="170"/>
                </a:lnTo>
                <a:lnTo>
                  <a:pt x="206" y="170"/>
                </a:lnTo>
                <a:lnTo>
                  <a:pt x="207" y="172"/>
                </a:lnTo>
                <a:lnTo>
                  <a:pt x="207" y="173"/>
                </a:lnTo>
                <a:lnTo>
                  <a:pt x="206" y="182"/>
                </a:lnTo>
                <a:lnTo>
                  <a:pt x="203" y="191"/>
                </a:lnTo>
                <a:lnTo>
                  <a:pt x="203" y="194"/>
                </a:lnTo>
                <a:lnTo>
                  <a:pt x="205" y="195"/>
                </a:lnTo>
                <a:lnTo>
                  <a:pt x="206" y="196"/>
                </a:lnTo>
                <a:lnTo>
                  <a:pt x="209" y="198"/>
                </a:lnTo>
                <a:lnTo>
                  <a:pt x="211" y="198"/>
                </a:lnTo>
                <a:lnTo>
                  <a:pt x="212" y="200"/>
                </a:lnTo>
                <a:lnTo>
                  <a:pt x="212" y="202"/>
                </a:lnTo>
                <a:lnTo>
                  <a:pt x="212" y="204"/>
                </a:lnTo>
                <a:lnTo>
                  <a:pt x="211" y="205"/>
                </a:lnTo>
                <a:lnTo>
                  <a:pt x="209" y="207"/>
                </a:lnTo>
                <a:lnTo>
                  <a:pt x="207" y="207"/>
                </a:lnTo>
                <a:lnTo>
                  <a:pt x="205" y="205"/>
                </a:lnTo>
                <a:lnTo>
                  <a:pt x="202" y="205"/>
                </a:lnTo>
                <a:lnTo>
                  <a:pt x="201" y="207"/>
                </a:lnTo>
                <a:lnTo>
                  <a:pt x="200" y="208"/>
                </a:lnTo>
                <a:lnTo>
                  <a:pt x="191" y="230"/>
                </a:lnTo>
                <a:lnTo>
                  <a:pt x="179" y="249"/>
                </a:lnTo>
                <a:lnTo>
                  <a:pt x="178" y="251"/>
                </a:lnTo>
                <a:lnTo>
                  <a:pt x="178" y="253"/>
                </a:lnTo>
                <a:lnTo>
                  <a:pt x="179" y="254"/>
                </a:lnTo>
                <a:lnTo>
                  <a:pt x="182" y="255"/>
                </a:lnTo>
                <a:lnTo>
                  <a:pt x="183" y="255"/>
                </a:lnTo>
                <a:lnTo>
                  <a:pt x="198" y="248"/>
                </a:lnTo>
                <a:lnTo>
                  <a:pt x="212" y="239"/>
                </a:lnTo>
                <a:lnTo>
                  <a:pt x="215" y="237"/>
                </a:lnTo>
                <a:lnTo>
                  <a:pt x="217" y="239"/>
                </a:lnTo>
                <a:lnTo>
                  <a:pt x="219" y="240"/>
                </a:lnTo>
                <a:lnTo>
                  <a:pt x="220" y="241"/>
                </a:lnTo>
                <a:lnTo>
                  <a:pt x="220" y="244"/>
                </a:lnTo>
                <a:lnTo>
                  <a:pt x="220" y="245"/>
                </a:lnTo>
                <a:lnTo>
                  <a:pt x="219" y="246"/>
                </a:lnTo>
                <a:lnTo>
                  <a:pt x="194" y="260"/>
                </a:lnTo>
                <a:lnTo>
                  <a:pt x="166" y="271"/>
                </a:lnTo>
                <a:lnTo>
                  <a:pt x="137" y="273"/>
                </a:lnTo>
                <a:lnTo>
                  <a:pt x="106" y="269"/>
                </a:lnTo>
                <a:lnTo>
                  <a:pt x="77" y="259"/>
                </a:lnTo>
                <a:lnTo>
                  <a:pt x="51" y="244"/>
                </a:lnTo>
                <a:lnTo>
                  <a:pt x="31" y="222"/>
                </a:lnTo>
                <a:lnTo>
                  <a:pt x="14" y="196"/>
                </a:lnTo>
                <a:lnTo>
                  <a:pt x="4" y="168"/>
                </a:lnTo>
                <a:lnTo>
                  <a:pt x="0" y="136"/>
                </a:lnTo>
                <a:lnTo>
                  <a:pt x="3" y="108"/>
                </a:lnTo>
                <a:lnTo>
                  <a:pt x="12" y="83"/>
                </a:lnTo>
                <a:lnTo>
                  <a:pt x="12" y="82"/>
                </a:lnTo>
                <a:lnTo>
                  <a:pt x="14" y="82"/>
                </a:lnTo>
                <a:lnTo>
                  <a:pt x="16" y="82"/>
                </a:lnTo>
                <a:lnTo>
                  <a:pt x="18" y="83"/>
                </a:lnTo>
                <a:lnTo>
                  <a:pt x="21" y="84"/>
                </a:lnTo>
                <a:lnTo>
                  <a:pt x="19" y="88"/>
                </a:lnTo>
                <a:lnTo>
                  <a:pt x="13" y="107"/>
                </a:lnTo>
                <a:lnTo>
                  <a:pt x="11" y="127"/>
                </a:lnTo>
                <a:lnTo>
                  <a:pt x="11" y="130"/>
                </a:lnTo>
                <a:lnTo>
                  <a:pt x="12" y="131"/>
                </a:lnTo>
                <a:lnTo>
                  <a:pt x="14" y="131"/>
                </a:lnTo>
                <a:lnTo>
                  <a:pt x="60" y="131"/>
                </a:lnTo>
                <a:lnTo>
                  <a:pt x="63" y="131"/>
                </a:lnTo>
                <a:lnTo>
                  <a:pt x="64" y="130"/>
                </a:lnTo>
                <a:lnTo>
                  <a:pt x="64" y="127"/>
                </a:lnTo>
                <a:lnTo>
                  <a:pt x="67" y="103"/>
                </a:lnTo>
                <a:lnTo>
                  <a:pt x="71" y="82"/>
                </a:lnTo>
                <a:lnTo>
                  <a:pt x="71" y="79"/>
                </a:lnTo>
                <a:lnTo>
                  <a:pt x="69" y="78"/>
                </a:lnTo>
                <a:lnTo>
                  <a:pt x="68" y="76"/>
                </a:lnTo>
                <a:lnTo>
                  <a:pt x="65" y="76"/>
                </a:lnTo>
                <a:lnTo>
                  <a:pt x="64" y="75"/>
                </a:lnTo>
                <a:lnTo>
                  <a:pt x="63" y="74"/>
                </a:lnTo>
                <a:lnTo>
                  <a:pt x="63" y="71"/>
                </a:lnTo>
                <a:lnTo>
                  <a:pt x="63" y="70"/>
                </a:lnTo>
                <a:lnTo>
                  <a:pt x="64" y="67"/>
                </a:lnTo>
                <a:lnTo>
                  <a:pt x="67" y="66"/>
                </a:lnTo>
                <a:lnTo>
                  <a:pt x="68" y="66"/>
                </a:lnTo>
                <a:lnTo>
                  <a:pt x="71" y="67"/>
                </a:lnTo>
                <a:lnTo>
                  <a:pt x="72" y="67"/>
                </a:lnTo>
                <a:lnTo>
                  <a:pt x="74" y="66"/>
                </a:lnTo>
                <a:lnTo>
                  <a:pt x="76" y="65"/>
                </a:lnTo>
                <a:lnTo>
                  <a:pt x="83" y="43"/>
                </a:lnTo>
                <a:lnTo>
                  <a:pt x="95" y="24"/>
                </a:lnTo>
                <a:lnTo>
                  <a:pt x="96" y="23"/>
                </a:lnTo>
                <a:lnTo>
                  <a:pt x="96" y="20"/>
                </a:lnTo>
                <a:lnTo>
                  <a:pt x="95" y="19"/>
                </a:lnTo>
                <a:lnTo>
                  <a:pt x="94" y="18"/>
                </a:lnTo>
                <a:lnTo>
                  <a:pt x="91" y="18"/>
                </a:lnTo>
                <a:lnTo>
                  <a:pt x="77" y="25"/>
                </a:lnTo>
                <a:lnTo>
                  <a:pt x="63" y="33"/>
                </a:lnTo>
                <a:lnTo>
                  <a:pt x="62" y="34"/>
                </a:lnTo>
                <a:lnTo>
                  <a:pt x="60" y="34"/>
                </a:lnTo>
                <a:lnTo>
                  <a:pt x="58" y="33"/>
                </a:lnTo>
                <a:lnTo>
                  <a:pt x="58" y="32"/>
                </a:lnTo>
                <a:lnTo>
                  <a:pt x="57" y="30"/>
                </a:lnTo>
                <a:lnTo>
                  <a:pt x="57" y="28"/>
                </a:lnTo>
                <a:lnTo>
                  <a:pt x="57" y="27"/>
                </a:lnTo>
                <a:lnTo>
                  <a:pt x="58" y="25"/>
                </a:lnTo>
                <a:lnTo>
                  <a:pt x="82" y="11"/>
                </a:lnTo>
                <a:lnTo>
                  <a:pt x="109" y="4"/>
                </a:lnTo>
                <a:lnTo>
                  <a:pt x="137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" name="Freeform 463"/>
          <p:cNvSpPr>
            <a:spLocks noEditPoints="1"/>
          </p:cNvSpPr>
          <p:nvPr userDrawn="1"/>
        </p:nvSpPr>
        <p:spPr bwMode="auto">
          <a:xfrm rot="19468345">
            <a:off x="4877976" y="513678"/>
            <a:ext cx="1364153" cy="774137"/>
          </a:xfrm>
          <a:custGeom>
            <a:avLst/>
            <a:gdLst>
              <a:gd name="T0" fmla="*/ 250 w 326"/>
              <a:gd name="T1" fmla="*/ 94 h 185"/>
              <a:gd name="T2" fmla="*/ 253 w 326"/>
              <a:gd name="T3" fmla="*/ 98 h 185"/>
              <a:gd name="T4" fmla="*/ 249 w 326"/>
              <a:gd name="T5" fmla="*/ 148 h 185"/>
              <a:gd name="T6" fmla="*/ 225 w 326"/>
              <a:gd name="T7" fmla="*/ 163 h 185"/>
              <a:gd name="T8" fmla="*/ 185 w 326"/>
              <a:gd name="T9" fmla="*/ 171 h 185"/>
              <a:gd name="T10" fmla="*/ 142 w 326"/>
              <a:gd name="T11" fmla="*/ 171 h 185"/>
              <a:gd name="T12" fmla="*/ 102 w 326"/>
              <a:gd name="T13" fmla="*/ 163 h 185"/>
              <a:gd name="T14" fmla="*/ 78 w 326"/>
              <a:gd name="T15" fmla="*/ 148 h 185"/>
              <a:gd name="T16" fmla="*/ 74 w 326"/>
              <a:gd name="T17" fmla="*/ 99 h 185"/>
              <a:gd name="T18" fmla="*/ 76 w 326"/>
              <a:gd name="T19" fmla="*/ 94 h 185"/>
              <a:gd name="T20" fmla="*/ 82 w 326"/>
              <a:gd name="T21" fmla="*/ 94 h 185"/>
              <a:gd name="T22" fmla="*/ 163 w 326"/>
              <a:gd name="T23" fmla="*/ 126 h 185"/>
              <a:gd name="T24" fmla="*/ 245 w 326"/>
              <a:gd name="T25" fmla="*/ 93 h 185"/>
              <a:gd name="T26" fmla="*/ 163 w 326"/>
              <a:gd name="T27" fmla="*/ 0 h 185"/>
              <a:gd name="T28" fmla="*/ 322 w 326"/>
              <a:gd name="T29" fmla="*/ 46 h 185"/>
              <a:gd name="T30" fmla="*/ 326 w 326"/>
              <a:gd name="T31" fmla="*/ 50 h 185"/>
              <a:gd name="T32" fmla="*/ 324 w 326"/>
              <a:gd name="T33" fmla="*/ 53 h 185"/>
              <a:gd name="T34" fmla="*/ 168 w 326"/>
              <a:gd name="T35" fmla="*/ 120 h 185"/>
              <a:gd name="T36" fmla="*/ 157 w 326"/>
              <a:gd name="T37" fmla="*/ 120 h 185"/>
              <a:gd name="T38" fmla="*/ 42 w 326"/>
              <a:gd name="T39" fmla="*/ 72 h 185"/>
              <a:gd name="T40" fmla="*/ 39 w 326"/>
              <a:gd name="T41" fmla="*/ 75 h 185"/>
              <a:gd name="T42" fmla="*/ 39 w 326"/>
              <a:gd name="T43" fmla="*/ 110 h 185"/>
              <a:gd name="T44" fmla="*/ 42 w 326"/>
              <a:gd name="T45" fmla="*/ 110 h 185"/>
              <a:gd name="T46" fmla="*/ 45 w 326"/>
              <a:gd name="T47" fmla="*/ 110 h 185"/>
              <a:gd name="T48" fmla="*/ 46 w 326"/>
              <a:gd name="T49" fmla="*/ 112 h 185"/>
              <a:gd name="T50" fmla="*/ 46 w 326"/>
              <a:gd name="T51" fmla="*/ 116 h 185"/>
              <a:gd name="T52" fmla="*/ 45 w 326"/>
              <a:gd name="T53" fmla="*/ 122 h 185"/>
              <a:gd name="T54" fmla="*/ 46 w 326"/>
              <a:gd name="T55" fmla="*/ 124 h 185"/>
              <a:gd name="T56" fmla="*/ 46 w 326"/>
              <a:gd name="T57" fmla="*/ 126 h 185"/>
              <a:gd name="T58" fmla="*/ 45 w 326"/>
              <a:gd name="T59" fmla="*/ 127 h 185"/>
              <a:gd name="T60" fmla="*/ 52 w 326"/>
              <a:gd name="T61" fmla="*/ 149 h 185"/>
              <a:gd name="T62" fmla="*/ 50 w 326"/>
              <a:gd name="T63" fmla="*/ 171 h 185"/>
              <a:gd name="T64" fmla="*/ 42 w 326"/>
              <a:gd name="T65" fmla="*/ 181 h 185"/>
              <a:gd name="T66" fmla="*/ 42 w 326"/>
              <a:gd name="T67" fmla="*/ 175 h 185"/>
              <a:gd name="T68" fmla="*/ 42 w 326"/>
              <a:gd name="T69" fmla="*/ 171 h 185"/>
              <a:gd name="T70" fmla="*/ 41 w 326"/>
              <a:gd name="T71" fmla="*/ 172 h 185"/>
              <a:gd name="T72" fmla="*/ 39 w 326"/>
              <a:gd name="T73" fmla="*/ 179 h 185"/>
              <a:gd name="T74" fmla="*/ 36 w 326"/>
              <a:gd name="T75" fmla="*/ 185 h 185"/>
              <a:gd name="T76" fmla="*/ 34 w 326"/>
              <a:gd name="T77" fmla="*/ 185 h 185"/>
              <a:gd name="T78" fmla="*/ 33 w 326"/>
              <a:gd name="T79" fmla="*/ 170 h 185"/>
              <a:gd name="T80" fmla="*/ 32 w 326"/>
              <a:gd name="T81" fmla="*/ 167 h 185"/>
              <a:gd name="T82" fmla="*/ 32 w 326"/>
              <a:gd name="T83" fmla="*/ 171 h 185"/>
              <a:gd name="T84" fmla="*/ 30 w 326"/>
              <a:gd name="T85" fmla="*/ 179 h 185"/>
              <a:gd name="T86" fmla="*/ 30 w 326"/>
              <a:gd name="T87" fmla="*/ 179 h 185"/>
              <a:gd name="T88" fmla="*/ 29 w 326"/>
              <a:gd name="T89" fmla="*/ 172 h 185"/>
              <a:gd name="T90" fmla="*/ 28 w 326"/>
              <a:gd name="T91" fmla="*/ 172 h 185"/>
              <a:gd name="T92" fmla="*/ 28 w 326"/>
              <a:gd name="T93" fmla="*/ 180 h 185"/>
              <a:gd name="T94" fmla="*/ 28 w 326"/>
              <a:gd name="T95" fmla="*/ 181 h 185"/>
              <a:gd name="T96" fmla="*/ 16 w 326"/>
              <a:gd name="T97" fmla="*/ 157 h 185"/>
              <a:gd name="T98" fmla="*/ 25 w 326"/>
              <a:gd name="T99" fmla="*/ 127 h 185"/>
              <a:gd name="T100" fmla="*/ 24 w 326"/>
              <a:gd name="T101" fmla="*/ 126 h 185"/>
              <a:gd name="T102" fmla="*/ 24 w 326"/>
              <a:gd name="T103" fmla="*/ 122 h 185"/>
              <a:gd name="T104" fmla="*/ 27 w 326"/>
              <a:gd name="T105" fmla="*/ 121 h 185"/>
              <a:gd name="T106" fmla="*/ 25 w 326"/>
              <a:gd name="T107" fmla="*/ 116 h 185"/>
              <a:gd name="T108" fmla="*/ 25 w 326"/>
              <a:gd name="T109" fmla="*/ 112 h 185"/>
              <a:gd name="T110" fmla="*/ 28 w 326"/>
              <a:gd name="T111" fmla="*/ 108 h 185"/>
              <a:gd name="T112" fmla="*/ 30 w 326"/>
              <a:gd name="T113" fmla="*/ 110 h 185"/>
              <a:gd name="T114" fmla="*/ 33 w 326"/>
              <a:gd name="T115" fmla="*/ 108 h 185"/>
              <a:gd name="T116" fmla="*/ 32 w 326"/>
              <a:gd name="T117" fmla="*/ 67 h 185"/>
              <a:gd name="T118" fmla="*/ 2 w 326"/>
              <a:gd name="T119" fmla="*/ 55 h 185"/>
              <a:gd name="T120" fmla="*/ 0 w 326"/>
              <a:gd name="T121" fmla="*/ 52 h 185"/>
              <a:gd name="T122" fmla="*/ 1 w 326"/>
              <a:gd name="T123" fmla="*/ 47 h 185"/>
              <a:gd name="T124" fmla="*/ 159 w 326"/>
              <a:gd name="T125" fmla="*/ 0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26" h="185">
                <a:moveTo>
                  <a:pt x="248" y="93"/>
                </a:moveTo>
                <a:lnTo>
                  <a:pt x="250" y="94"/>
                </a:lnTo>
                <a:lnTo>
                  <a:pt x="251" y="95"/>
                </a:lnTo>
                <a:lnTo>
                  <a:pt x="253" y="98"/>
                </a:lnTo>
                <a:lnTo>
                  <a:pt x="253" y="138"/>
                </a:lnTo>
                <a:lnTo>
                  <a:pt x="249" y="148"/>
                </a:lnTo>
                <a:lnTo>
                  <a:pt x="239" y="157"/>
                </a:lnTo>
                <a:lnTo>
                  <a:pt x="225" y="163"/>
                </a:lnTo>
                <a:lnTo>
                  <a:pt x="207" y="168"/>
                </a:lnTo>
                <a:lnTo>
                  <a:pt x="185" y="171"/>
                </a:lnTo>
                <a:lnTo>
                  <a:pt x="163" y="172"/>
                </a:lnTo>
                <a:lnTo>
                  <a:pt x="142" y="171"/>
                </a:lnTo>
                <a:lnTo>
                  <a:pt x="120" y="168"/>
                </a:lnTo>
                <a:lnTo>
                  <a:pt x="102" y="163"/>
                </a:lnTo>
                <a:lnTo>
                  <a:pt x="87" y="157"/>
                </a:lnTo>
                <a:lnTo>
                  <a:pt x="78" y="148"/>
                </a:lnTo>
                <a:lnTo>
                  <a:pt x="74" y="138"/>
                </a:lnTo>
                <a:lnTo>
                  <a:pt x="74" y="99"/>
                </a:lnTo>
                <a:lnTo>
                  <a:pt x="75" y="97"/>
                </a:lnTo>
                <a:lnTo>
                  <a:pt x="76" y="94"/>
                </a:lnTo>
                <a:lnTo>
                  <a:pt x="79" y="93"/>
                </a:lnTo>
                <a:lnTo>
                  <a:pt x="82" y="94"/>
                </a:lnTo>
                <a:lnTo>
                  <a:pt x="158" y="125"/>
                </a:lnTo>
                <a:lnTo>
                  <a:pt x="163" y="126"/>
                </a:lnTo>
                <a:lnTo>
                  <a:pt x="168" y="125"/>
                </a:lnTo>
                <a:lnTo>
                  <a:pt x="245" y="93"/>
                </a:lnTo>
                <a:lnTo>
                  <a:pt x="248" y="93"/>
                </a:lnTo>
                <a:close/>
                <a:moveTo>
                  <a:pt x="163" y="0"/>
                </a:moveTo>
                <a:lnTo>
                  <a:pt x="167" y="0"/>
                </a:lnTo>
                <a:lnTo>
                  <a:pt x="322" y="46"/>
                </a:lnTo>
                <a:lnTo>
                  <a:pt x="324" y="47"/>
                </a:lnTo>
                <a:lnTo>
                  <a:pt x="326" y="50"/>
                </a:lnTo>
                <a:lnTo>
                  <a:pt x="326" y="52"/>
                </a:lnTo>
                <a:lnTo>
                  <a:pt x="324" y="53"/>
                </a:lnTo>
                <a:lnTo>
                  <a:pt x="323" y="55"/>
                </a:lnTo>
                <a:lnTo>
                  <a:pt x="168" y="120"/>
                </a:lnTo>
                <a:lnTo>
                  <a:pt x="163" y="121"/>
                </a:lnTo>
                <a:lnTo>
                  <a:pt x="157" y="120"/>
                </a:lnTo>
                <a:lnTo>
                  <a:pt x="43" y="72"/>
                </a:lnTo>
                <a:lnTo>
                  <a:pt x="42" y="72"/>
                </a:lnTo>
                <a:lnTo>
                  <a:pt x="39" y="74"/>
                </a:lnTo>
                <a:lnTo>
                  <a:pt x="39" y="75"/>
                </a:lnTo>
                <a:lnTo>
                  <a:pt x="39" y="110"/>
                </a:lnTo>
                <a:lnTo>
                  <a:pt x="39" y="110"/>
                </a:lnTo>
                <a:lnTo>
                  <a:pt x="41" y="111"/>
                </a:lnTo>
                <a:lnTo>
                  <a:pt x="42" y="110"/>
                </a:lnTo>
                <a:lnTo>
                  <a:pt x="43" y="110"/>
                </a:lnTo>
                <a:lnTo>
                  <a:pt x="45" y="110"/>
                </a:lnTo>
                <a:lnTo>
                  <a:pt x="45" y="111"/>
                </a:lnTo>
                <a:lnTo>
                  <a:pt x="46" y="112"/>
                </a:lnTo>
                <a:lnTo>
                  <a:pt x="46" y="115"/>
                </a:lnTo>
                <a:lnTo>
                  <a:pt x="46" y="116"/>
                </a:lnTo>
                <a:lnTo>
                  <a:pt x="46" y="120"/>
                </a:lnTo>
                <a:lnTo>
                  <a:pt x="45" y="122"/>
                </a:lnTo>
                <a:lnTo>
                  <a:pt x="45" y="124"/>
                </a:lnTo>
                <a:lnTo>
                  <a:pt x="46" y="124"/>
                </a:lnTo>
                <a:lnTo>
                  <a:pt x="47" y="125"/>
                </a:lnTo>
                <a:lnTo>
                  <a:pt x="46" y="126"/>
                </a:lnTo>
                <a:lnTo>
                  <a:pt x="45" y="127"/>
                </a:lnTo>
                <a:lnTo>
                  <a:pt x="45" y="127"/>
                </a:lnTo>
                <a:lnTo>
                  <a:pt x="50" y="138"/>
                </a:lnTo>
                <a:lnTo>
                  <a:pt x="52" y="149"/>
                </a:lnTo>
                <a:lnTo>
                  <a:pt x="52" y="161"/>
                </a:lnTo>
                <a:lnTo>
                  <a:pt x="50" y="171"/>
                </a:lnTo>
                <a:lnTo>
                  <a:pt x="42" y="180"/>
                </a:lnTo>
                <a:lnTo>
                  <a:pt x="42" y="181"/>
                </a:lnTo>
                <a:lnTo>
                  <a:pt x="42" y="180"/>
                </a:lnTo>
                <a:lnTo>
                  <a:pt x="42" y="175"/>
                </a:lnTo>
                <a:lnTo>
                  <a:pt x="42" y="172"/>
                </a:lnTo>
                <a:lnTo>
                  <a:pt x="42" y="171"/>
                </a:lnTo>
                <a:lnTo>
                  <a:pt x="42" y="171"/>
                </a:lnTo>
                <a:lnTo>
                  <a:pt x="41" y="172"/>
                </a:lnTo>
                <a:lnTo>
                  <a:pt x="41" y="175"/>
                </a:lnTo>
                <a:lnTo>
                  <a:pt x="39" y="179"/>
                </a:lnTo>
                <a:lnTo>
                  <a:pt x="37" y="182"/>
                </a:lnTo>
                <a:lnTo>
                  <a:pt x="36" y="185"/>
                </a:lnTo>
                <a:lnTo>
                  <a:pt x="34" y="185"/>
                </a:lnTo>
                <a:lnTo>
                  <a:pt x="34" y="185"/>
                </a:lnTo>
                <a:lnTo>
                  <a:pt x="33" y="173"/>
                </a:lnTo>
                <a:lnTo>
                  <a:pt x="33" y="170"/>
                </a:lnTo>
                <a:lnTo>
                  <a:pt x="33" y="168"/>
                </a:lnTo>
                <a:lnTo>
                  <a:pt x="32" y="167"/>
                </a:lnTo>
                <a:lnTo>
                  <a:pt x="32" y="168"/>
                </a:lnTo>
                <a:lnTo>
                  <a:pt x="32" y="171"/>
                </a:lnTo>
                <a:lnTo>
                  <a:pt x="32" y="179"/>
                </a:lnTo>
                <a:lnTo>
                  <a:pt x="30" y="179"/>
                </a:lnTo>
                <a:lnTo>
                  <a:pt x="30" y="180"/>
                </a:lnTo>
                <a:lnTo>
                  <a:pt x="30" y="179"/>
                </a:lnTo>
                <a:lnTo>
                  <a:pt x="29" y="175"/>
                </a:lnTo>
                <a:lnTo>
                  <a:pt x="29" y="172"/>
                </a:lnTo>
                <a:lnTo>
                  <a:pt x="28" y="172"/>
                </a:lnTo>
                <a:lnTo>
                  <a:pt x="28" y="172"/>
                </a:lnTo>
                <a:lnTo>
                  <a:pt x="28" y="175"/>
                </a:lnTo>
                <a:lnTo>
                  <a:pt x="28" y="180"/>
                </a:lnTo>
                <a:lnTo>
                  <a:pt x="28" y="181"/>
                </a:lnTo>
                <a:lnTo>
                  <a:pt x="28" y="181"/>
                </a:lnTo>
                <a:lnTo>
                  <a:pt x="19" y="170"/>
                </a:lnTo>
                <a:lnTo>
                  <a:pt x="16" y="157"/>
                </a:lnTo>
                <a:lnTo>
                  <a:pt x="19" y="141"/>
                </a:lnTo>
                <a:lnTo>
                  <a:pt x="25" y="127"/>
                </a:lnTo>
                <a:lnTo>
                  <a:pt x="25" y="126"/>
                </a:lnTo>
                <a:lnTo>
                  <a:pt x="24" y="126"/>
                </a:lnTo>
                <a:lnTo>
                  <a:pt x="24" y="124"/>
                </a:lnTo>
                <a:lnTo>
                  <a:pt x="24" y="122"/>
                </a:lnTo>
                <a:lnTo>
                  <a:pt x="25" y="122"/>
                </a:lnTo>
                <a:lnTo>
                  <a:pt x="27" y="121"/>
                </a:lnTo>
                <a:lnTo>
                  <a:pt x="25" y="118"/>
                </a:lnTo>
                <a:lnTo>
                  <a:pt x="25" y="116"/>
                </a:lnTo>
                <a:lnTo>
                  <a:pt x="25" y="113"/>
                </a:lnTo>
                <a:lnTo>
                  <a:pt x="25" y="112"/>
                </a:lnTo>
                <a:lnTo>
                  <a:pt x="27" y="110"/>
                </a:lnTo>
                <a:lnTo>
                  <a:pt x="28" y="108"/>
                </a:lnTo>
                <a:lnTo>
                  <a:pt x="30" y="108"/>
                </a:lnTo>
                <a:lnTo>
                  <a:pt x="30" y="110"/>
                </a:lnTo>
                <a:lnTo>
                  <a:pt x="32" y="108"/>
                </a:lnTo>
                <a:lnTo>
                  <a:pt x="33" y="108"/>
                </a:lnTo>
                <a:lnTo>
                  <a:pt x="33" y="70"/>
                </a:lnTo>
                <a:lnTo>
                  <a:pt x="32" y="67"/>
                </a:lnTo>
                <a:lnTo>
                  <a:pt x="30" y="66"/>
                </a:lnTo>
                <a:lnTo>
                  <a:pt x="2" y="55"/>
                </a:lnTo>
                <a:lnTo>
                  <a:pt x="1" y="53"/>
                </a:lnTo>
                <a:lnTo>
                  <a:pt x="0" y="52"/>
                </a:lnTo>
                <a:lnTo>
                  <a:pt x="0" y="50"/>
                </a:lnTo>
                <a:lnTo>
                  <a:pt x="1" y="47"/>
                </a:lnTo>
                <a:lnTo>
                  <a:pt x="4" y="46"/>
                </a:lnTo>
                <a:lnTo>
                  <a:pt x="159" y="0"/>
                </a:lnTo>
                <a:lnTo>
                  <a:pt x="163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" name="Freeform 381"/>
          <p:cNvSpPr>
            <a:spLocks noEditPoints="1"/>
          </p:cNvSpPr>
          <p:nvPr userDrawn="1"/>
        </p:nvSpPr>
        <p:spPr bwMode="auto">
          <a:xfrm rot="14941924">
            <a:off x="8362898" y="3498968"/>
            <a:ext cx="4181014" cy="4031692"/>
          </a:xfrm>
          <a:custGeom>
            <a:avLst/>
            <a:gdLst>
              <a:gd name="T0" fmla="*/ 138 w 280"/>
              <a:gd name="T1" fmla="*/ 237 h 270"/>
              <a:gd name="T2" fmla="*/ 165 w 280"/>
              <a:gd name="T3" fmla="*/ 210 h 270"/>
              <a:gd name="T4" fmla="*/ 73 w 280"/>
              <a:gd name="T5" fmla="*/ 210 h 270"/>
              <a:gd name="T6" fmla="*/ 61 w 280"/>
              <a:gd name="T7" fmla="*/ 237 h 270"/>
              <a:gd name="T8" fmla="*/ 133 w 280"/>
              <a:gd name="T9" fmla="*/ 243 h 270"/>
              <a:gd name="T10" fmla="*/ 101 w 280"/>
              <a:gd name="T11" fmla="*/ 207 h 270"/>
              <a:gd name="T12" fmla="*/ 181 w 280"/>
              <a:gd name="T13" fmla="*/ 207 h 270"/>
              <a:gd name="T14" fmla="*/ 147 w 280"/>
              <a:gd name="T15" fmla="*/ 242 h 270"/>
              <a:gd name="T16" fmla="*/ 202 w 280"/>
              <a:gd name="T17" fmla="*/ 253 h 270"/>
              <a:gd name="T18" fmla="*/ 202 w 280"/>
              <a:gd name="T19" fmla="*/ 219 h 270"/>
              <a:gd name="T20" fmla="*/ 222 w 280"/>
              <a:gd name="T21" fmla="*/ 200 h 270"/>
              <a:gd name="T22" fmla="*/ 64 w 280"/>
              <a:gd name="T23" fmla="*/ 166 h 270"/>
              <a:gd name="T24" fmla="*/ 79 w 280"/>
              <a:gd name="T25" fmla="*/ 197 h 270"/>
              <a:gd name="T26" fmla="*/ 71 w 280"/>
              <a:gd name="T27" fmla="*/ 156 h 270"/>
              <a:gd name="T28" fmla="*/ 184 w 280"/>
              <a:gd name="T29" fmla="*/ 196 h 270"/>
              <a:gd name="T30" fmla="*/ 221 w 280"/>
              <a:gd name="T31" fmla="*/ 191 h 270"/>
              <a:gd name="T32" fmla="*/ 230 w 280"/>
              <a:gd name="T33" fmla="*/ 100 h 270"/>
              <a:gd name="T34" fmla="*/ 214 w 280"/>
              <a:gd name="T35" fmla="*/ 148 h 270"/>
              <a:gd name="T36" fmla="*/ 248 w 280"/>
              <a:gd name="T37" fmla="*/ 177 h 270"/>
              <a:gd name="T38" fmla="*/ 231 w 280"/>
              <a:gd name="T39" fmla="*/ 101 h 270"/>
              <a:gd name="T40" fmla="*/ 14 w 280"/>
              <a:gd name="T41" fmla="*/ 137 h 270"/>
              <a:gd name="T42" fmla="*/ 38 w 280"/>
              <a:gd name="T43" fmla="*/ 171 h 270"/>
              <a:gd name="T44" fmla="*/ 61 w 280"/>
              <a:gd name="T45" fmla="*/ 156 h 270"/>
              <a:gd name="T46" fmla="*/ 51 w 280"/>
              <a:gd name="T47" fmla="*/ 101 h 270"/>
              <a:gd name="T48" fmla="*/ 179 w 280"/>
              <a:gd name="T49" fmla="*/ 133 h 270"/>
              <a:gd name="T50" fmla="*/ 111 w 280"/>
              <a:gd name="T51" fmla="*/ 160 h 270"/>
              <a:gd name="T52" fmla="*/ 139 w 280"/>
              <a:gd name="T53" fmla="*/ 94 h 270"/>
              <a:gd name="T54" fmla="*/ 208 w 280"/>
              <a:gd name="T55" fmla="*/ 133 h 270"/>
              <a:gd name="T56" fmla="*/ 221 w 280"/>
              <a:gd name="T57" fmla="*/ 97 h 270"/>
              <a:gd name="T58" fmla="*/ 60 w 280"/>
              <a:gd name="T59" fmla="*/ 96 h 270"/>
              <a:gd name="T60" fmla="*/ 69 w 280"/>
              <a:gd name="T61" fmla="*/ 133 h 270"/>
              <a:gd name="T62" fmla="*/ 93 w 280"/>
              <a:gd name="T63" fmla="*/ 87 h 270"/>
              <a:gd name="T64" fmla="*/ 87 w 280"/>
              <a:gd name="T65" fmla="*/ 114 h 270"/>
              <a:gd name="T66" fmla="*/ 105 w 280"/>
              <a:gd name="T67" fmla="*/ 201 h 270"/>
              <a:gd name="T68" fmla="*/ 174 w 280"/>
              <a:gd name="T69" fmla="*/ 201 h 270"/>
              <a:gd name="T70" fmla="*/ 191 w 280"/>
              <a:gd name="T71" fmla="*/ 114 h 270"/>
              <a:gd name="T72" fmla="*/ 139 w 280"/>
              <a:gd name="T73" fmla="*/ 50 h 270"/>
              <a:gd name="T74" fmla="*/ 116 w 280"/>
              <a:gd name="T75" fmla="*/ 78 h 270"/>
              <a:gd name="T76" fmla="*/ 142 w 280"/>
              <a:gd name="T77" fmla="*/ 50 h 270"/>
              <a:gd name="T78" fmla="*/ 147 w 280"/>
              <a:gd name="T79" fmla="*/ 46 h 270"/>
              <a:gd name="T80" fmla="*/ 181 w 280"/>
              <a:gd name="T81" fmla="*/ 81 h 270"/>
              <a:gd name="T82" fmla="*/ 222 w 280"/>
              <a:gd name="T83" fmla="*/ 71 h 270"/>
              <a:gd name="T84" fmla="*/ 200 w 280"/>
              <a:gd name="T85" fmla="*/ 50 h 270"/>
              <a:gd name="T86" fmla="*/ 97 w 280"/>
              <a:gd name="T87" fmla="*/ 30 h 270"/>
              <a:gd name="T88" fmla="*/ 57 w 280"/>
              <a:gd name="T89" fmla="*/ 87 h 270"/>
              <a:gd name="T90" fmla="*/ 103 w 280"/>
              <a:gd name="T91" fmla="*/ 78 h 270"/>
              <a:gd name="T92" fmla="*/ 131 w 280"/>
              <a:gd name="T93" fmla="*/ 42 h 270"/>
              <a:gd name="T94" fmla="*/ 222 w 280"/>
              <a:gd name="T95" fmla="*/ 21 h 270"/>
              <a:gd name="T96" fmla="*/ 230 w 280"/>
              <a:gd name="T97" fmla="*/ 91 h 270"/>
              <a:gd name="T98" fmla="*/ 276 w 280"/>
              <a:gd name="T99" fmla="*/ 159 h 270"/>
              <a:gd name="T100" fmla="*/ 231 w 280"/>
              <a:gd name="T101" fmla="*/ 207 h 270"/>
              <a:gd name="T102" fmla="*/ 245 w 280"/>
              <a:gd name="T103" fmla="*/ 243 h 270"/>
              <a:gd name="T104" fmla="*/ 206 w 280"/>
              <a:gd name="T105" fmla="*/ 266 h 270"/>
              <a:gd name="T106" fmla="*/ 138 w 280"/>
              <a:gd name="T107" fmla="*/ 248 h 270"/>
              <a:gd name="T108" fmla="*/ 51 w 280"/>
              <a:gd name="T109" fmla="*/ 239 h 270"/>
              <a:gd name="T110" fmla="*/ 29 w 280"/>
              <a:gd name="T111" fmla="*/ 187 h 270"/>
              <a:gd name="T112" fmla="*/ 2 w 280"/>
              <a:gd name="T113" fmla="*/ 129 h 270"/>
              <a:gd name="T114" fmla="*/ 48 w 280"/>
              <a:gd name="T115" fmla="*/ 67 h 270"/>
              <a:gd name="T116" fmla="*/ 119 w 280"/>
              <a:gd name="T117" fmla="*/ 26 h 270"/>
              <a:gd name="T118" fmla="*/ 172 w 280"/>
              <a:gd name="T119" fmla="*/ 21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0" h="270">
                <a:moveTo>
                  <a:pt x="116" y="209"/>
                </a:moveTo>
                <a:lnTo>
                  <a:pt x="115" y="209"/>
                </a:lnTo>
                <a:lnTo>
                  <a:pt x="114" y="211"/>
                </a:lnTo>
                <a:lnTo>
                  <a:pt x="114" y="212"/>
                </a:lnTo>
                <a:lnTo>
                  <a:pt x="126" y="226"/>
                </a:lnTo>
                <a:lnTo>
                  <a:pt x="138" y="237"/>
                </a:lnTo>
                <a:lnTo>
                  <a:pt x="139" y="238"/>
                </a:lnTo>
                <a:lnTo>
                  <a:pt x="142" y="237"/>
                </a:lnTo>
                <a:lnTo>
                  <a:pt x="153" y="226"/>
                </a:lnTo>
                <a:lnTo>
                  <a:pt x="165" y="212"/>
                </a:lnTo>
                <a:lnTo>
                  <a:pt x="166" y="211"/>
                </a:lnTo>
                <a:lnTo>
                  <a:pt x="165" y="210"/>
                </a:lnTo>
                <a:lnTo>
                  <a:pt x="163" y="209"/>
                </a:lnTo>
                <a:lnTo>
                  <a:pt x="116" y="209"/>
                </a:lnTo>
                <a:close/>
                <a:moveTo>
                  <a:pt x="79" y="203"/>
                </a:moveTo>
                <a:lnTo>
                  <a:pt x="77" y="203"/>
                </a:lnTo>
                <a:lnTo>
                  <a:pt x="75" y="205"/>
                </a:lnTo>
                <a:lnTo>
                  <a:pt x="73" y="210"/>
                </a:lnTo>
                <a:lnTo>
                  <a:pt x="69" y="212"/>
                </a:lnTo>
                <a:lnTo>
                  <a:pt x="64" y="215"/>
                </a:lnTo>
                <a:lnTo>
                  <a:pt x="59" y="217"/>
                </a:lnTo>
                <a:lnTo>
                  <a:pt x="57" y="219"/>
                </a:lnTo>
                <a:lnTo>
                  <a:pt x="57" y="220"/>
                </a:lnTo>
                <a:lnTo>
                  <a:pt x="61" y="237"/>
                </a:lnTo>
                <a:lnTo>
                  <a:pt x="70" y="248"/>
                </a:lnTo>
                <a:lnTo>
                  <a:pt x="82" y="256"/>
                </a:lnTo>
                <a:lnTo>
                  <a:pt x="97" y="258"/>
                </a:lnTo>
                <a:lnTo>
                  <a:pt x="114" y="254"/>
                </a:lnTo>
                <a:lnTo>
                  <a:pt x="131" y="244"/>
                </a:lnTo>
                <a:lnTo>
                  <a:pt x="133" y="243"/>
                </a:lnTo>
                <a:lnTo>
                  <a:pt x="133" y="242"/>
                </a:lnTo>
                <a:lnTo>
                  <a:pt x="131" y="240"/>
                </a:lnTo>
                <a:lnTo>
                  <a:pt x="119" y="228"/>
                </a:lnTo>
                <a:lnTo>
                  <a:pt x="106" y="211"/>
                </a:lnTo>
                <a:lnTo>
                  <a:pt x="103" y="209"/>
                </a:lnTo>
                <a:lnTo>
                  <a:pt x="101" y="207"/>
                </a:lnTo>
                <a:lnTo>
                  <a:pt x="98" y="207"/>
                </a:lnTo>
                <a:lnTo>
                  <a:pt x="88" y="206"/>
                </a:lnTo>
                <a:lnTo>
                  <a:pt x="79" y="203"/>
                </a:lnTo>
                <a:close/>
                <a:moveTo>
                  <a:pt x="220" y="198"/>
                </a:moveTo>
                <a:lnTo>
                  <a:pt x="202" y="203"/>
                </a:lnTo>
                <a:lnTo>
                  <a:pt x="181" y="207"/>
                </a:lnTo>
                <a:lnTo>
                  <a:pt x="179" y="207"/>
                </a:lnTo>
                <a:lnTo>
                  <a:pt x="176" y="209"/>
                </a:lnTo>
                <a:lnTo>
                  <a:pt x="174" y="211"/>
                </a:lnTo>
                <a:lnTo>
                  <a:pt x="161" y="228"/>
                </a:lnTo>
                <a:lnTo>
                  <a:pt x="148" y="240"/>
                </a:lnTo>
                <a:lnTo>
                  <a:pt x="147" y="242"/>
                </a:lnTo>
                <a:lnTo>
                  <a:pt x="147" y="243"/>
                </a:lnTo>
                <a:lnTo>
                  <a:pt x="148" y="244"/>
                </a:lnTo>
                <a:lnTo>
                  <a:pt x="163" y="253"/>
                </a:lnTo>
                <a:lnTo>
                  <a:pt x="177" y="257"/>
                </a:lnTo>
                <a:lnTo>
                  <a:pt x="191" y="257"/>
                </a:lnTo>
                <a:lnTo>
                  <a:pt x="202" y="253"/>
                </a:lnTo>
                <a:lnTo>
                  <a:pt x="203" y="252"/>
                </a:lnTo>
                <a:lnTo>
                  <a:pt x="204" y="251"/>
                </a:lnTo>
                <a:lnTo>
                  <a:pt x="203" y="249"/>
                </a:lnTo>
                <a:lnTo>
                  <a:pt x="198" y="239"/>
                </a:lnTo>
                <a:lnTo>
                  <a:pt x="198" y="228"/>
                </a:lnTo>
                <a:lnTo>
                  <a:pt x="202" y="219"/>
                </a:lnTo>
                <a:lnTo>
                  <a:pt x="209" y="211"/>
                </a:lnTo>
                <a:lnTo>
                  <a:pt x="221" y="207"/>
                </a:lnTo>
                <a:lnTo>
                  <a:pt x="222" y="206"/>
                </a:lnTo>
                <a:lnTo>
                  <a:pt x="223" y="205"/>
                </a:lnTo>
                <a:lnTo>
                  <a:pt x="222" y="201"/>
                </a:lnTo>
                <a:lnTo>
                  <a:pt x="222" y="200"/>
                </a:lnTo>
                <a:lnTo>
                  <a:pt x="221" y="198"/>
                </a:lnTo>
                <a:lnTo>
                  <a:pt x="220" y="198"/>
                </a:lnTo>
                <a:close/>
                <a:moveTo>
                  <a:pt x="69" y="155"/>
                </a:moveTo>
                <a:lnTo>
                  <a:pt x="68" y="155"/>
                </a:lnTo>
                <a:lnTo>
                  <a:pt x="68" y="156"/>
                </a:lnTo>
                <a:lnTo>
                  <a:pt x="64" y="166"/>
                </a:lnTo>
                <a:lnTo>
                  <a:pt x="64" y="168"/>
                </a:lnTo>
                <a:lnTo>
                  <a:pt x="65" y="170"/>
                </a:lnTo>
                <a:lnTo>
                  <a:pt x="73" y="177"/>
                </a:lnTo>
                <a:lnTo>
                  <a:pt x="78" y="186"/>
                </a:lnTo>
                <a:lnTo>
                  <a:pt x="79" y="196"/>
                </a:lnTo>
                <a:lnTo>
                  <a:pt x="79" y="197"/>
                </a:lnTo>
                <a:lnTo>
                  <a:pt x="80" y="198"/>
                </a:lnTo>
                <a:lnTo>
                  <a:pt x="93" y="201"/>
                </a:lnTo>
                <a:lnTo>
                  <a:pt x="94" y="200"/>
                </a:lnTo>
                <a:lnTo>
                  <a:pt x="96" y="198"/>
                </a:lnTo>
                <a:lnTo>
                  <a:pt x="96" y="196"/>
                </a:lnTo>
                <a:lnTo>
                  <a:pt x="71" y="156"/>
                </a:lnTo>
                <a:lnTo>
                  <a:pt x="70" y="155"/>
                </a:lnTo>
                <a:lnTo>
                  <a:pt x="69" y="155"/>
                </a:lnTo>
                <a:close/>
                <a:moveTo>
                  <a:pt x="209" y="155"/>
                </a:moveTo>
                <a:lnTo>
                  <a:pt x="208" y="155"/>
                </a:lnTo>
                <a:lnTo>
                  <a:pt x="207" y="156"/>
                </a:lnTo>
                <a:lnTo>
                  <a:pt x="184" y="196"/>
                </a:lnTo>
                <a:lnTo>
                  <a:pt x="184" y="198"/>
                </a:lnTo>
                <a:lnTo>
                  <a:pt x="185" y="200"/>
                </a:lnTo>
                <a:lnTo>
                  <a:pt x="186" y="201"/>
                </a:lnTo>
                <a:lnTo>
                  <a:pt x="204" y="197"/>
                </a:lnTo>
                <a:lnTo>
                  <a:pt x="220" y="192"/>
                </a:lnTo>
                <a:lnTo>
                  <a:pt x="221" y="191"/>
                </a:lnTo>
                <a:lnTo>
                  <a:pt x="221" y="189"/>
                </a:lnTo>
                <a:lnTo>
                  <a:pt x="218" y="173"/>
                </a:lnTo>
                <a:lnTo>
                  <a:pt x="212" y="156"/>
                </a:lnTo>
                <a:lnTo>
                  <a:pt x="211" y="155"/>
                </a:lnTo>
                <a:lnTo>
                  <a:pt x="209" y="155"/>
                </a:lnTo>
                <a:close/>
                <a:moveTo>
                  <a:pt x="230" y="100"/>
                </a:moveTo>
                <a:lnTo>
                  <a:pt x="229" y="101"/>
                </a:lnTo>
                <a:lnTo>
                  <a:pt x="227" y="103"/>
                </a:lnTo>
                <a:lnTo>
                  <a:pt x="222" y="120"/>
                </a:lnTo>
                <a:lnTo>
                  <a:pt x="214" y="140"/>
                </a:lnTo>
                <a:lnTo>
                  <a:pt x="214" y="143"/>
                </a:lnTo>
                <a:lnTo>
                  <a:pt x="214" y="148"/>
                </a:lnTo>
                <a:lnTo>
                  <a:pt x="222" y="168"/>
                </a:lnTo>
                <a:lnTo>
                  <a:pt x="227" y="186"/>
                </a:lnTo>
                <a:lnTo>
                  <a:pt x="229" y="187"/>
                </a:lnTo>
                <a:lnTo>
                  <a:pt x="230" y="187"/>
                </a:lnTo>
                <a:lnTo>
                  <a:pt x="231" y="187"/>
                </a:lnTo>
                <a:lnTo>
                  <a:pt x="248" y="177"/>
                </a:lnTo>
                <a:lnTo>
                  <a:pt x="259" y="164"/>
                </a:lnTo>
                <a:lnTo>
                  <a:pt x="266" y="151"/>
                </a:lnTo>
                <a:lnTo>
                  <a:pt x="266" y="137"/>
                </a:lnTo>
                <a:lnTo>
                  <a:pt x="259" y="124"/>
                </a:lnTo>
                <a:lnTo>
                  <a:pt x="249" y="111"/>
                </a:lnTo>
                <a:lnTo>
                  <a:pt x="231" y="101"/>
                </a:lnTo>
                <a:lnTo>
                  <a:pt x="230" y="100"/>
                </a:lnTo>
                <a:close/>
                <a:moveTo>
                  <a:pt x="50" y="100"/>
                </a:moveTo>
                <a:lnTo>
                  <a:pt x="48" y="100"/>
                </a:lnTo>
                <a:lnTo>
                  <a:pt x="31" y="111"/>
                </a:lnTo>
                <a:lnTo>
                  <a:pt x="19" y="124"/>
                </a:lnTo>
                <a:lnTo>
                  <a:pt x="14" y="137"/>
                </a:lnTo>
                <a:lnTo>
                  <a:pt x="14" y="151"/>
                </a:lnTo>
                <a:lnTo>
                  <a:pt x="19" y="164"/>
                </a:lnTo>
                <a:lnTo>
                  <a:pt x="31" y="177"/>
                </a:lnTo>
                <a:lnTo>
                  <a:pt x="33" y="177"/>
                </a:lnTo>
                <a:lnTo>
                  <a:pt x="34" y="175"/>
                </a:lnTo>
                <a:lnTo>
                  <a:pt x="38" y="171"/>
                </a:lnTo>
                <a:lnTo>
                  <a:pt x="43" y="169"/>
                </a:lnTo>
                <a:lnTo>
                  <a:pt x="48" y="168"/>
                </a:lnTo>
                <a:lnTo>
                  <a:pt x="55" y="168"/>
                </a:lnTo>
                <a:lnTo>
                  <a:pt x="56" y="166"/>
                </a:lnTo>
                <a:lnTo>
                  <a:pt x="57" y="165"/>
                </a:lnTo>
                <a:lnTo>
                  <a:pt x="61" y="156"/>
                </a:lnTo>
                <a:lnTo>
                  <a:pt x="64" y="148"/>
                </a:lnTo>
                <a:lnTo>
                  <a:pt x="65" y="143"/>
                </a:lnTo>
                <a:lnTo>
                  <a:pt x="64" y="140"/>
                </a:lnTo>
                <a:lnTo>
                  <a:pt x="57" y="120"/>
                </a:lnTo>
                <a:lnTo>
                  <a:pt x="52" y="103"/>
                </a:lnTo>
                <a:lnTo>
                  <a:pt x="51" y="101"/>
                </a:lnTo>
                <a:lnTo>
                  <a:pt x="50" y="100"/>
                </a:lnTo>
                <a:close/>
                <a:moveTo>
                  <a:pt x="139" y="94"/>
                </a:moveTo>
                <a:lnTo>
                  <a:pt x="154" y="96"/>
                </a:lnTo>
                <a:lnTo>
                  <a:pt x="167" y="105"/>
                </a:lnTo>
                <a:lnTo>
                  <a:pt x="175" y="118"/>
                </a:lnTo>
                <a:lnTo>
                  <a:pt x="179" y="133"/>
                </a:lnTo>
                <a:lnTo>
                  <a:pt x="175" y="148"/>
                </a:lnTo>
                <a:lnTo>
                  <a:pt x="167" y="160"/>
                </a:lnTo>
                <a:lnTo>
                  <a:pt x="154" y="169"/>
                </a:lnTo>
                <a:lnTo>
                  <a:pt x="139" y="171"/>
                </a:lnTo>
                <a:lnTo>
                  <a:pt x="124" y="169"/>
                </a:lnTo>
                <a:lnTo>
                  <a:pt x="111" y="160"/>
                </a:lnTo>
                <a:lnTo>
                  <a:pt x="102" y="148"/>
                </a:lnTo>
                <a:lnTo>
                  <a:pt x="100" y="133"/>
                </a:lnTo>
                <a:lnTo>
                  <a:pt x="102" y="118"/>
                </a:lnTo>
                <a:lnTo>
                  <a:pt x="111" y="105"/>
                </a:lnTo>
                <a:lnTo>
                  <a:pt x="124" y="96"/>
                </a:lnTo>
                <a:lnTo>
                  <a:pt x="139" y="94"/>
                </a:lnTo>
                <a:close/>
                <a:moveTo>
                  <a:pt x="186" y="87"/>
                </a:moveTo>
                <a:lnTo>
                  <a:pt x="185" y="87"/>
                </a:lnTo>
                <a:lnTo>
                  <a:pt x="184" y="88"/>
                </a:lnTo>
                <a:lnTo>
                  <a:pt x="184" y="91"/>
                </a:lnTo>
                <a:lnTo>
                  <a:pt x="207" y="132"/>
                </a:lnTo>
                <a:lnTo>
                  <a:pt x="208" y="133"/>
                </a:lnTo>
                <a:lnTo>
                  <a:pt x="209" y="133"/>
                </a:lnTo>
                <a:lnTo>
                  <a:pt x="211" y="132"/>
                </a:lnTo>
                <a:lnTo>
                  <a:pt x="212" y="131"/>
                </a:lnTo>
                <a:lnTo>
                  <a:pt x="217" y="114"/>
                </a:lnTo>
                <a:lnTo>
                  <a:pt x="221" y="99"/>
                </a:lnTo>
                <a:lnTo>
                  <a:pt x="221" y="97"/>
                </a:lnTo>
                <a:lnTo>
                  <a:pt x="220" y="95"/>
                </a:lnTo>
                <a:lnTo>
                  <a:pt x="204" y="91"/>
                </a:lnTo>
                <a:lnTo>
                  <a:pt x="186" y="87"/>
                </a:lnTo>
                <a:close/>
                <a:moveTo>
                  <a:pt x="93" y="87"/>
                </a:moveTo>
                <a:lnTo>
                  <a:pt x="75" y="91"/>
                </a:lnTo>
                <a:lnTo>
                  <a:pt x="60" y="96"/>
                </a:lnTo>
                <a:lnTo>
                  <a:pt x="59" y="96"/>
                </a:lnTo>
                <a:lnTo>
                  <a:pt x="57" y="99"/>
                </a:lnTo>
                <a:lnTo>
                  <a:pt x="61" y="114"/>
                </a:lnTo>
                <a:lnTo>
                  <a:pt x="68" y="132"/>
                </a:lnTo>
                <a:lnTo>
                  <a:pt x="68" y="132"/>
                </a:lnTo>
                <a:lnTo>
                  <a:pt x="69" y="133"/>
                </a:lnTo>
                <a:lnTo>
                  <a:pt x="70" y="133"/>
                </a:lnTo>
                <a:lnTo>
                  <a:pt x="71" y="132"/>
                </a:lnTo>
                <a:lnTo>
                  <a:pt x="96" y="91"/>
                </a:lnTo>
                <a:lnTo>
                  <a:pt x="96" y="88"/>
                </a:lnTo>
                <a:lnTo>
                  <a:pt x="94" y="87"/>
                </a:lnTo>
                <a:lnTo>
                  <a:pt x="93" y="87"/>
                </a:lnTo>
                <a:close/>
                <a:moveTo>
                  <a:pt x="139" y="83"/>
                </a:moveTo>
                <a:lnTo>
                  <a:pt x="111" y="85"/>
                </a:lnTo>
                <a:lnTo>
                  <a:pt x="108" y="86"/>
                </a:lnTo>
                <a:lnTo>
                  <a:pt x="105" y="87"/>
                </a:lnTo>
                <a:lnTo>
                  <a:pt x="102" y="90"/>
                </a:lnTo>
                <a:lnTo>
                  <a:pt x="87" y="114"/>
                </a:lnTo>
                <a:lnTo>
                  <a:pt x="74" y="138"/>
                </a:lnTo>
                <a:lnTo>
                  <a:pt x="73" y="143"/>
                </a:lnTo>
                <a:lnTo>
                  <a:pt x="74" y="148"/>
                </a:lnTo>
                <a:lnTo>
                  <a:pt x="87" y="174"/>
                </a:lnTo>
                <a:lnTo>
                  <a:pt x="102" y="198"/>
                </a:lnTo>
                <a:lnTo>
                  <a:pt x="105" y="201"/>
                </a:lnTo>
                <a:lnTo>
                  <a:pt x="108" y="202"/>
                </a:lnTo>
                <a:lnTo>
                  <a:pt x="111" y="202"/>
                </a:lnTo>
                <a:lnTo>
                  <a:pt x="139" y="203"/>
                </a:lnTo>
                <a:lnTo>
                  <a:pt x="168" y="202"/>
                </a:lnTo>
                <a:lnTo>
                  <a:pt x="171" y="202"/>
                </a:lnTo>
                <a:lnTo>
                  <a:pt x="174" y="201"/>
                </a:lnTo>
                <a:lnTo>
                  <a:pt x="176" y="198"/>
                </a:lnTo>
                <a:lnTo>
                  <a:pt x="191" y="174"/>
                </a:lnTo>
                <a:lnTo>
                  <a:pt x="204" y="148"/>
                </a:lnTo>
                <a:lnTo>
                  <a:pt x="206" y="143"/>
                </a:lnTo>
                <a:lnTo>
                  <a:pt x="204" y="138"/>
                </a:lnTo>
                <a:lnTo>
                  <a:pt x="191" y="114"/>
                </a:lnTo>
                <a:lnTo>
                  <a:pt x="176" y="90"/>
                </a:lnTo>
                <a:lnTo>
                  <a:pt x="174" y="87"/>
                </a:lnTo>
                <a:lnTo>
                  <a:pt x="171" y="86"/>
                </a:lnTo>
                <a:lnTo>
                  <a:pt x="168" y="85"/>
                </a:lnTo>
                <a:lnTo>
                  <a:pt x="139" y="83"/>
                </a:lnTo>
                <a:close/>
                <a:moveTo>
                  <a:pt x="139" y="50"/>
                </a:moveTo>
                <a:lnTo>
                  <a:pt x="138" y="50"/>
                </a:lnTo>
                <a:lnTo>
                  <a:pt x="126" y="62"/>
                </a:lnTo>
                <a:lnTo>
                  <a:pt x="114" y="74"/>
                </a:lnTo>
                <a:lnTo>
                  <a:pt x="114" y="77"/>
                </a:lnTo>
                <a:lnTo>
                  <a:pt x="115" y="78"/>
                </a:lnTo>
                <a:lnTo>
                  <a:pt x="116" y="78"/>
                </a:lnTo>
                <a:lnTo>
                  <a:pt x="163" y="80"/>
                </a:lnTo>
                <a:lnTo>
                  <a:pt x="165" y="78"/>
                </a:lnTo>
                <a:lnTo>
                  <a:pt x="166" y="77"/>
                </a:lnTo>
                <a:lnTo>
                  <a:pt x="165" y="74"/>
                </a:lnTo>
                <a:lnTo>
                  <a:pt x="153" y="62"/>
                </a:lnTo>
                <a:lnTo>
                  <a:pt x="142" y="50"/>
                </a:lnTo>
                <a:lnTo>
                  <a:pt x="139" y="50"/>
                </a:lnTo>
                <a:close/>
                <a:moveTo>
                  <a:pt x="170" y="32"/>
                </a:moveTo>
                <a:lnTo>
                  <a:pt x="160" y="36"/>
                </a:lnTo>
                <a:lnTo>
                  <a:pt x="148" y="42"/>
                </a:lnTo>
                <a:lnTo>
                  <a:pt x="147" y="44"/>
                </a:lnTo>
                <a:lnTo>
                  <a:pt x="147" y="46"/>
                </a:lnTo>
                <a:lnTo>
                  <a:pt x="148" y="48"/>
                </a:lnTo>
                <a:lnTo>
                  <a:pt x="161" y="60"/>
                </a:lnTo>
                <a:lnTo>
                  <a:pt x="174" y="76"/>
                </a:lnTo>
                <a:lnTo>
                  <a:pt x="176" y="78"/>
                </a:lnTo>
                <a:lnTo>
                  <a:pt x="179" y="80"/>
                </a:lnTo>
                <a:lnTo>
                  <a:pt x="181" y="81"/>
                </a:lnTo>
                <a:lnTo>
                  <a:pt x="202" y="83"/>
                </a:lnTo>
                <a:lnTo>
                  <a:pt x="218" y="88"/>
                </a:lnTo>
                <a:lnTo>
                  <a:pt x="221" y="88"/>
                </a:lnTo>
                <a:lnTo>
                  <a:pt x="222" y="87"/>
                </a:lnTo>
                <a:lnTo>
                  <a:pt x="222" y="86"/>
                </a:lnTo>
                <a:lnTo>
                  <a:pt x="222" y="71"/>
                </a:lnTo>
                <a:lnTo>
                  <a:pt x="220" y="58"/>
                </a:lnTo>
                <a:lnTo>
                  <a:pt x="216" y="46"/>
                </a:lnTo>
                <a:lnTo>
                  <a:pt x="214" y="46"/>
                </a:lnTo>
                <a:lnTo>
                  <a:pt x="213" y="45"/>
                </a:lnTo>
                <a:lnTo>
                  <a:pt x="212" y="46"/>
                </a:lnTo>
                <a:lnTo>
                  <a:pt x="200" y="50"/>
                </a:lnTo>
                <a:lnTo>
                  <a:pt x="189" y="49"/>
                </a:lnTo>
                <a:lnTo>
                  <a:pt x="180" y="44"/>
                </a:lnTo>
                <a:lnTo>
                  <a:pt x="174" y="34"/>
                </a:lnTo>
                <a:lnTo>
                  <a:pt x="172" y="32"/>
                </a:lnTo>
                <a:lnTo>
                  <a:pt x="170" y="32"/>
                </a:lnTo>
                <a:close/>
                <a:moveTo>
                  <a:pt x="97" y="30"/>
                </a:moveTo>
                <a:lnTo>
                  <a:pt x="83" y="31"/>
                </a:lnTo>
                <a:lnTo>
                  <a:pt x="70" y="39"/>
                </a:lnTo>
                <a:lnTo>
                  <a:pt x="62" y="50"/>
                </a:lnTo>
                <a:lnTo>
                  <a:pt x="57" y="65"/>
                </a:lnTo>
                <a:lnTo>
                  <a:pt x="56" y="86"/>
                </a:lnTo>
                <a:lnTo>
                  <a:pt x="57" y="87"/>
                </a:lnTo>
                <a:lnTo>
                  <a:pt x="59" y="88"/>
                </a:lnTo>
                <a:lnTo>
                  <a:pt x="60" y="88"/>
                </a:lnTo>
                <a:lnTo>
                  <a:pt x="78" y="83"/>
                </a:lnTo>
                <a:lnTo>
                  <a:pt x="98" y="81"/>
                </a:lnTo>
                <a:lnTo>
                  <a:pt x="101" y="80"/>
                </a:lnTo>
                <a:lnTo>
                  <a:pt x="103" y="78"/>
                </a:lnTo>
                <a:lnTo>
                  <a:pt x="106" y="76"/>
                </a:lnTo>
                <a:lnTo>
                  <a:pt x="119" y="60"/>
                </a:lnTo>
                <a:lnTo>
                  <a:pt x="131" y="48"/>
                </a:lnTo>
                <a:lnTo>
                  <a:pt x="133" y="46"/>
                </a:lnTo>
                <a:lnTo>
                  <a:pt x="133" y="44"/>
                </a:lnTo>
                <a:lnTo>
                  <a:pt x="131" y="42"/>
                </a:lnTo>
                <a:lnTo>
                  <a:pt x="114" y="34"/>
                </a:lnTo>
                <a:lnTo>
                  <a:pt x="97" y="30"/>
                </a:lnTo>
                <a:close/>
                <a:moveTo>
                  <a:pt x="197" y="0"/>
                </a:moveTo>
                <a:lnTo>
                  <a:pt x="209" y="3"/>
                </a:lnTo>
                <a:lnTo>
                  <a:pt x="217" y="11"/>
                </a:lnTo>
                <a:lnTo>
                  <a:pt x="222" y="21"/>
                </a:lnTo>
                <a:lnTo>
                  <a:pt x="221" y="32"/>
                </a:lnTo>
                <a:lnTo>
                  <a:pt x="222" y="35"/>
                </a:lnTo>
                <a:lnTo>
                  <a:pt x="229" y="49"/>
                </a:lnTo>
                <a:lnTo>
                  <a:pt x="231" y="67"/>
                </a:lnTo>
                <a:lnTo>
                  <a:pt x="230" y="90"/>
                </a:lnTo>
                <a:lnTo>
                  <a:pt x="230" y="91"/>
                </a:lnTo>
                <a:lnTo>
                  <a:pt x="231" y="92"/>
                </a:lnTo>
                <a:lnTo>
                  <a:pt x="253" y="104"/>
                </a:lnTo>
                <a:lnTo>
                  <a:pt x="267" y="115"/>
                </a:lnTo>
                <a:lnTo>
                  <a:pt x="276" y="129"/>
                </a:lnTo>
                <a:lnTo>
                  <a:pt x="280" y="143"/>
                </a:lnTo>
                <a:lnTo>
                  <a:pt x="276" y="159"/>
                </a:lnTo>
                <a:lnTo>
                  <a:pt x="267" y="171"/>
                </a:lnTo>
                <a:lnTo>
                  <a:pt x="252" y="184"/>
                </a:lnTo>
                <a:lnTo>
                  <a:pt x="231" y="194"/>
                </a:lnTo>
                <a:lnTo>
                  <a:pt x="230" y="196"/>
                </a:lnTo>
                <a:lnTo>
                  <a:pt x="230" y="197"/>
                </a:lnTo>
                <a:lnTo>
                  <a:pt x="231" y="207"/>
                </a:lnTo>
                <a:lnTo>
                  <a:pt x="231" y="209"/>
                </a:lnTo>
                <a:lnTo>
                  <a:pt x="232" y="209"/>
                </a:lnTo>
                <a:lnTo>
                  <a:pt x="240" y="215"/>
                </a:lnTo>
                <a:lnTo>
                  <a:pt x="246" y="223"/>
                </a:lnTo>
                <a:lnTo>
                  <a:pt x="248" y="233"/>
                </a:lnTo>
                <a:lnTo>
                  <a:pt x="245" y="243"/>
                </a:lnTo>
                <a:lnTo>
                  <a:pt x="239" y="252"/>
                </a:lnTo>
                <a:lnTo>
                  <a:pt x="230" y="257"/>
                </a:lnTo>
                <a:lnTo>
                  <a:pt x="220" y="257"/>
                </a:lnTo>
                <a:lnTo>
                  <a:pt x="218" y="258"/>
                </a:lnTo>
                <a:lnTo>
                  <a:pt x="217" y="258"/>
                </a:lnTo>
                <a:lnTo>
                  <a:pt x="206" y="266"/>
                </a:lnTo>
                <a:lnTo>
                  <a:pt x="193" y="270"/>
                </a:lnTo>
                <a:lnTo>
                  <a:pt x="177" y="267"/>
                </a:lnTo>
                <a:lnTo>
                  <a:pt x="160" y="261"/>
                </a:lnTo>
                <a:lnTo>
                  <a:pt x="142" y="248"/>
                </a:lnTo>
                <a:lnTo>
                  <a:pt x="139" y="248"/>
                </a:lnTo>
                <a:lnTo>
                  <a:pt x="138" y="248"/>
                </a:lnTo>
                <a:lnTo>
                  <a:pt x="119" y="262"/>
                </a:lnTo>
                <a:lnTo>
                  <a:pt x="100" y="269"/>
                </a:lnTo>
                <a:lnTo>
                  <a:pt x="83" y="269"/>
                </a:lnTo>
                <a:lnTo>
                  <a:pt x="69" y="265"/>
                </a:lnTo>
                <a:lnTo>
                  <a:pt x="59" y="254"/>
                </a:lnTo>
                <a:lnTo>
                  <a:pt x="51" y="239"/>
                </a:lnTo>
                <a:lnTo>
                  <a:pt x="48" y="219"/>
                </a:lnTo>
                <a:lnTo>
                  <a:pt x="47" y="217"/>
                </a:lnTo>
                <a:lnTo>
                  <a:pt x="46" y="216"/>
                </a:lnTo>
                <a:lnTo>
                  <a:pt x="36" y="210"/>
                </a:lnTo>
                <a:lnTo>
                  <a:pt x="29" y="200"/>
                </a:lnTo>
                <a:lnTo>
                  <a:pt x="29" y="187"/>
                </a:lnTo>
                <a:lnTo>
                  <a:pt x="29" y="186"/>
                </a:lnTo>
                <a:lnTo>
                  <a:pt x="28" y="184"/>
                </a:lnTo>
                <a:lnTo>
                  <a:pt x="13" y="173"/>
                </a:lnTo>
                <a:lnTo>
                  <a:pt x="4" y="159"/>
                </a:lnTo>
                <a:lnTo>
                  <a:pt x="0" y="145"/>
                </a:lnTo>
                <a:lnTo>
                  <a:pt x="2" y="129"/>
                </a:lnTo>
                <a:lnTo>
                  <a:pt x="11" y="115"/>
                </a:lnTo>
                <a:lnTo>
                  <a:pt x="27" y="104"/>
                </a:lnTo>
                <a:lnTo>
                  <a:pt x="48" y="92"/>
                </a:lnTo>
                <a:lnTo>
                  <a:pt x="50" y="91"/>
                </a:lnTo>
                <a:lnTo>
                  <a:pt x="50" y="90"/>
                </a:lnTo>
                <a:lnTo>
                  <a:pt x="48" y="67"/>
                </a:lnTo>
                <a:lnTo>
                  <a:pt x="51" y="48"/>
                </a:lnTo>
                <a:lnTo>
                  <a:pt x="59" y="32"/>
                </a:lnTo>
                <a:lnTo>
                  <a:pt x="70" y="23"/>
                </a:lnTo>
                <a:lnTo>
                  <a:pt x="84" y="18"/>
                </a:lnTo>
                <a:lnTo>
                  <a:pt x="100" y="19"/>
                </a:lnTo>
                <a:lnTo>
                  <a:pt x="119" y="26"/>
                </a:lnTo>
                <a:lnTo>
                  <a:pt x="138" y="39"/>
                </a:lnTo>
                <a:lnTo>
                  <a:pt x="139" y="40"/>
                </a:lnTo>
                <a:lnTo>
                  <a:pt x="142" y="39"/>
                </a:lnTo>
                <a:lnTo>
                  <a:pt x="156" y="28"/>
                </a:lnTo>
                <a:lnTo>
                  <a:pt x="171" y="22"/>
                </a:lnTo>
                <a:lnTo>
                  <a:pt x="172" y="21"/>
                </a:lnTo>
                <a:lnTo>
                  <a:pt x="172" y="19"/>
                </a:lnTo>
                <a:lnTo>
                  <a:pt x="177" y="9"/>
                </a:lnTo>
                <a:lnTo>
                  <a:pt x="186" y="3"/>
                </a:lnTo>
                <a:lnTo>
                  <a:pt x="197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Freeform 345"/>
          <p:cNvSpPr>
            <a:spLocks noEditPoints="1"/>
          </p:cNvSpPr>
          <p:nvPr userDrawn="1"/>
        </p:nvSpPr>
        <p:spPr bwMode="auto">
          <a:xfrm rot="19951744">
            <a:off x="485337" y="1535222"/>
            <a:ext cx="2166226" cy="3066048"/>
          </a:xfrm>
          <a:custGeom>
            <a:avLst/>
            <a:gdLst>
              <a:gd name="T0" fmla="*/ 190 w 195"/>
              <a:gd name="T1" fmla="*/ 163 h 276"/>
              <a:gd name="T2" fmla="*/ 195 w 195"/>
              <a:gd name="T3" fmla="*/ 174 h 276"/>
              <a:gd name="T4" fmla="*/ 192 w 195"/>
              <a:gd name="T5" fmla="*/ 180 h 276"/>
              <a:gd name="T6" fmla="*/ 105 w 195"/>
              <a:gd name="T7" fmla="*/ 212 h 276"/>
              <a:gd name="T8" fmla="*/ 98 w 195"/>
              <a:gd name="T9" fmla="*/ 202 h 276"/>
              <a:gd name="T10" fmla="*/ 101 w 195"/>
              <a:gd name="T11" fmla="*/ 195 h 276"/>
              <a:gd name="T12" fmla="*/ 187 w 195"/>
              <a:gd name="T13" fmla="*/ 160 h 276"/>
              <a:gd name="T14" fmla="*/ 20 w 195"/>
              <a:gd name="T15" fmla="*/ 147 h 276"/>
              <a:gd name="T16" fmla="*/ 15 w 195"/>
              <a:gd name="T17" fmla="*/ 157 h 276"/>
              <a:gd name="T18" fmla="*/ 20 w 195"/>
              <a:gd name="T19" fmla="*/ 168 h 276"/>
              <a:gd name="T20" fmla="*/ 32 w 195"/>
              <a:gd name="T21" fmla="*/ 169 h 276"/>
              <a:gd name="T22" fmla="*/ 40 w 195"/>
              <a:gd name="T23" fmla="*/ 161 h 276"/>
              <a:gd name="T24" fmla="*/ 37 w 195"/>
              <a:gd name="T25" fmla="*/ 150 h 276"/>
              <a:gd name="T26" fmla="*/ 27 w 195"/>
              <a:gd name="T27" fmla="*/ 145 h 276"/>
              <a:gd name="T28" fmla="*/ 102 w 195"/>
              <a:gd name="T29" fmla="*/ 2 h 276"/>
              <a:gd name="T30" fmla="*/ 105 w 195"/>
              <a:gd name="T31" fmla="*/ 12 h 276"/>
              <a:gd name="T32" fmla="*/ 100 w 195"/>
              <a:gd name="T33" fmla="*/ 14 h 276"/>
              <a:gd name="T34" fmla="*/ 151 w 195"/>
              <a:gd name="T35" fmla="*/ 146 h 276"/>
              <a:gd name="T36" fmla="*/ 148 w 195"/>
              <a:gd name="T37" fmla="*/ 149 h 276"/>
              <a:gd name="T38" fmla="*/ 147 w 195"/>
              <a:gd name="T39" fmla="*/ 151 h 276"/>
              <a:gd name="T40" fmla="*/ 148 w 195"/>
              <a:gd name="T41" fmla="*/ 160 h 276"/>
              <a:gd name="T42" fmla="*/ 144 w 195"/>
              <a:gd name="T43" fmla="*/ 166 h 276"/>
              <a:gd name="T44" fmla="*/ 129 w 195"/>
              <a:gd name="T45" fmla="*/ 169 h 276"/>
              <a:gd name="T46" fmla="*/ 124 w 195"/>
              <a:gd name="T47" fmla="*/ 161 h 276"/>
              <a:gd name="T48" fmla="*/ 120 w 195"/>
              <a:gd name="T49" fmla="*/ 160 h 276"/>
              <a:gd name="T50" fmla="*/ 118 w 195"/>
              <a:gd name="T51" fmla="*/ 160 h 276"/>
              <a:gd name="T52" fmla="*/ 91 w 195"/>
              <a:gd name="T53" fmla="*/ 97 h 276"/>
              <a:gd name="T54" fmla="*/ 84 w 195"/>
              <a:gd name="T55" fmla="*/ 97 h 276"/>
              <a:gd name="T56" fmla="*/ 52 w 195"/>
              <a:gd name="T57" fmla="*/ 136 h 276"/>
              <a:gd name="T58" fmla="*/ 55 w 195"/>
              <a:gd name="T59" fmla="*/ 151 h 276"/>
              <a:gd name="T60" fmla="*/ 52 w 195"/>
              <a:gd name="T61" fmla="*/ 170 h 276"/>
              <a:gd name="T62" fmla="*/ 46 w 195"/>
              <a:gd name="T63" fmla="*/ 180 h 276"/>
              <a:gd name="T64" fmla="*/ 59 w 195"/>
              <a:gd name="T65" fmla="*/ 216 h 276"/>
              <a:gd name="T66" fmla="*/ 87 w 195"/>
              <a:gd name="T67" fmla="*/ 243 h 276"/>
              <a:gd name="T68" fmla="*/ 185 w 195"/>
              <a:gd name="T69" fmla="*/ 244 h 276"/>
              <a:gd name="T70" fmla="*/ 193 w 195"/>
              <a:gd name="T71" fmla="*/ 256 h 276"/>
              <a:gd name="T72" fmla="*/ 189 w 195"/>
              <a:gd name="T73" fmla="*/ 274 h 276"/>
              <a:gd name="T74" fmla="*/ 22 w 195"/>
              <a:gd name="T75" fmla="*/ 276 h 276"/>
              <a:gd name="T76" fmla="*/ 12 w 195"/>
              <a:gd name="T77" fmla="*/ 270 h 276"/>
              <a:gd name="T78" fmla="*/ 12 w 195"/>
              <a:gd name="T79" fmla="*/ 251 h 276"/>
              <a:gd name="T80" fmla="*/ 22 w 195"/>
              <a:gd name="T81" fmla="*/ 244 h 276"/>
              <a:gd name="T82" fmla="*/ 29 w 195"/>
              <a:gd name="T83" fmla="*/ 241 h 276"/>
              <a:gd name="T84" fmla="*/ 17 w 195"/>
              <a:gd name="T85" fmla="*/ 210 h 276"/>
              <a:gd name="T86" fmla="*/ 8 w 195"/>
              <a:gd name="T87" fmla="*/ 177 h 276"/>
              <a:gd name="T88" fmla="*/ 0 w 195"/>
              <a:gd name="T89" fmla="*/ 157 h 276"/>
              <a:gd name="T90" fmla="*/ 15 w 195"/>
              <a:gd name="T91" fmla="*/ 131 h 276"/>
              <a:gd name="T92" fmla="*/ 38 w 195"/>
              <a:gd name="T93" fmla="*/ 91 h 276"/>
              <a:gd name="T94" fmla="*/ 75 w 195"/>
              <a:gd name="T95" fmla="*/ 62 h 276"/>
              <a:gd name="T96" fmla="*/ 65 w 195"/>
              <a:gd name="T97" fmla="*/ 31 h 276"/>
              <a:gd name="T98" fmla="*/ 61 w 195"/>
              <a:gd name="T99" fmla="*/ 30 h 276"/>
              <a:gd name="T100" fmla="*/ 56 w 195"/>
              <a:gd name="T101" fmla="*/ 31 h 276"/>
              <a:gd name="T102" fmla="*/ 52 w 195"/>
              <a:gd name="T103" fmla="*/ 20 h 276"/>
              <a:gd name="T104" fmla="*/ 59 w 195"/>
              <a:gd name="T105" fmla="*/ 16 h 276"/>
              <a:gd name="T106" fmla="*/ 101 w 195"/>
              <a:gd name="T107" fmla="*/ 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5" h="276">
                <a:moveTo>
                  <a:pt x="187" y="160"/>
                </a:moveTo>
                <a:lnTo>
                  <a:pt x="189" y="161"/>
                </a:lnTo>
                <a:lnTo>
                  <a:pt x="190" y="163"/>
                </a:lnTo>
                <a:lnTo>
                  <a:pt x="193" y="165"/>
                </a:lnTo>
                <a:lnTo>
                  <a:pt x="195" y="172"/>
                </a:lnTo>
                <a:lnTo>
                  <a:pt x="195" y="174"/>
                </a:lnTo>
                <a:lnTo>
                  <a:pt x="195" y="177"/>
                </a:lnTo>
                <a:lnTo>
                  <a:pt x="193" y="178"/>
                </a:lnTo>
                <a:lnTo>
                  <a:pt x="192" y="180"/>
                </a:lnTo>
                <a:lnTo>
                  <a:pt x="110" y="212"/>
                </a:lnTo>
                <a:lnTo>
                  <a:pt x="107" y="212"/>
                </a:lnTo>
                <a:lnTo>
                  <a:pt x="105" y="212"/>
                </a:lnTo>
                <a:lnTo>
                  <a:pt x="103" y="211"/>
                </a:lnTo>
                <a:lnTo>
                  <a:pt x="101" y="209"/>
                </a:lnTo>
                <a:lnTo>
                  <a:pt x="98" y="202"/>
                </a:lnTo>
                <a:lnTo>
                  <a:pt x="98" y="200"/>
                </a:lnTo>
                <a:lnTo>
                  <a:pt x="98" y="197"/>
                </a:lnTo>
                <a:lnTo>
                  <a:pt x="101" y="195"/>
                </a:lnTo>
                <a:lnTo>
                  <a:pt x="102" y="193"/>
                </a:lnTo>
                <a:lnTo>
                  <a:pt x="184" y="161"/>
                </a:lnTo>
                <a:lnTo>
                  <a:pt x="187" y="160"/>
                </a:lnTo>
                <a:close/>
                <a:moveTo>
                  <a:pt x="27" y="145"/>
                </a:moveTo>
                <a:lnTo>
                  <a:pt x="23" y="145"/>
                </a:lnTo>
                <a:lnTo>
                  <a:pt x="20" y="147"/>
                </a:lnTo>
                <a:lnTo>
                  <a:pt x="17" y="150"/>
                </a:lnTo>
                <a:lnTo>
                  <a:pt x="15" y="154"/>
                </a:lnTo>
                <a:lnTo>
                  <a:pt x="15" y="157"/>
                </a:lnTo>
                <a:lnTo>
                  <a:pt x="15" y="161"/>
                </a:lnTo>
                <a:lnTo>
                  <a:pt x="17" y="165"/>
                </a:lnTo>
                <a:lnTo>
                  <a:pt x="20" y="168"/>
                </a:lnTo>
                <a:lnTo>
                  <a:pt x="23" y="169"/>
                </a:lnTo>
                <a:lnTo>
                  <a:pt x="27" y="170"/>
                </a:lnTo>
                <a:lnTo>
                  <a:pt x="32" y="169"/>
                </a:lnTo>
                <a:lnTo>
                  <a:pt x="35" y="168"/>
                </a:lnTo>
                <a:lnTo>
                  <a:pt x="37" y="165"/>
                </a:lnTo>
                <a:lnTo>
                  <a:pt x="40" y="161"/>
                </a:lnTo>
                <a:lnTo>
                  <a:pt x="40" y="157"/>
                </a:lnTo>
                <a:lnTo>
                  <a:pt x="40" y="154"/>
                </a:lnTo>
                <a:lnTo>
                  <a:pt x="37" y="150"/>
                </a:lnTo>
                <a:lnTo>
                  <a:pt x="35" y="147"/>
                </a:lnTo>
                <a:lnTo>
                  <a:pt x="32" y="145"/>
                </a:lnTo>
                <a:lnTo>
                  <a:pt x="27" y="145"/>
                </a:lnTo>
                <a:close/>
                <a:moveTo>
                  <a:pt x="101" y="0"/>
                </a:moveTo>
                <a:lnTo>
                  <a:pt x="102" y="0"/>
                </a:lnTo>
                <a:lnTo>
                  <a:pt x="102" y="2"/>
                </a:lnTo>
                <a:lnTo>
                  <a:pt x="106" y="9"/>
                </a:lnTo>
                <a:lnTo>
                  <a:pt x="106" y="11"/>
                </a:lnTo>
                <a:lnTo>
                  <a:pt x="105" y="12"/>
                </a:lnTo>
                <a:lnTo>
                  <a:pt x="103" y="13"/>
                </a:lnTo>
                <a:lnTo>
                  <a:pt x="101" y="14"/>
                </a:lnTo>
                <a:lnTo>
                  <a:pt x="100" y="14"/>
                </a:lnTo>
                <a:lnTo>
                  <a:pt x="100" y="16"/>
                </a:lnTo>
                <a:lnTo>
                  <a:pt x="100" y="18"/>
                </a:lnTo>
                <a:lnTo>
                  <a:pt x="151" y="146"/>
                </a:lnTo>
                <a:lnTo>
                  <a:pt x="151" y="147"/>
                </a:lnTo>
                <a:lnTo>
                  <a:pt x="149" y="149"/>
                </a:lnTo>
                <a:lnTo>
                  <a:pt x="148" y="149"/>
                </a:lnTo>
                <a:lnTo>
                  <a:pt x="148" y="150"/>
                </a:lnTo>
                <a:lnTo>
                  <a:pt x="147" y="150"/>
                </a:lnTo>
                <a:lnTo>
                  <a:pt x="147" y="151"/>
                </a:lnTo>
                <a:lnTo>
                  <a:pt x="147" y="152"/>
                </a:lnTo>
                <a:lnTo>
                  <a:pt x="148" y="157"/>
                </a:lnTo>
                <a:lnTo>
                  <a:pt x="148" y="160"/>
                </a:lnTo>
                <a:lnTo>
                  <a:pt x="148" y="163"/>
                </a:lnTo>
                <a:lnTo>
                  <a:pt x="147" y="164"/>
                </a:lnTo>
                <a:lnTo>
                  <a:pt x="144" y="166"/>
                </a:lnTo>
                <a:lnTo>
                  <a:pt x="134" y="169"/>
                </a:lnTo>
                <a:lnTo>
                  <a:pt x="132" y="170"/>
                </a:lnTo>
                <a:lnTo>
                  <a:pt x="129" y="169"/>
                </a:lnTo>
                <a:lnTo>
                  <a:pt x="128" y="168"/>
                </a:lnTo>
                <a:lnTo>
                  <a:pt x="125" y="165"/>
                </a:lnTo>
                <a:lnTo>
                  <a:pt x="124" y="161"/>
                </a:lnTo>
                <a:lnTo>
                  <a:pt x="124" y="161"/>
                </a:lnTo>
                <a:lnTo>
                  <a:pt x="123" y="160"/>
                </a:lnTo>
                <a:lnTo>
                  <a:pt x="120" y="160"/>
                </a:lnTo>
                <a:lnTo>
                  <a:pt x="120" y="160"/>
                </a:lnTo>
                <a:lnTo>
                  <a:pt x="119" y="161"/>
                </a:lnTo>
                <a:lnTo>
                  <a:pt x="118" y="160"/>
                </a:lnTo>
                <a:lnTo>
                  <a:pt x="116" y="159"/>
                </a:lnTo>
                <a:lnTo>
                  <a:pt x="93" y="100"/>
                </a:lnTo>
                <a:lnTo>
                  <a:pt x="91" y="97"/>
                </a:lnTo>
                <a:lnTo>
                  <a:pt x="89" y="96"/>
                </a:lnTo>
                <a:lnTo>
                  <a:pt x="87" y="96"/>
                </a:lnTo>
                <a:lnTo>
                  <a:pt x="84" y="97"/>
                </a:lnTo>
                <a:lnTo>
                  <a:pt x="70" y="108"/>
                </a:lnTo>
                <a:lnTo>
                  <a:pt x="60" y="120"/>
                </a:lnTo>
                <a:lnTo>
                  <a:pt x="52" y="136"/>
                </a:lnTo>
                <a:lnTo>
                  <a:pt x="51" y="140"/>
                </a:lnTo>
                <a:lnTo>
                  <a:pt x="52" y="145"/>
                </a:lnTo>
                <a:lnTo>
                  <a:pt x="55" y="151"/>
                </a:lnTo>
                <a:lnTo>
                  <a:pt x="55" y="157"/>
                </a:lnTo>
                <a:lnTo>
                  <a:pt x="55" y="164"/>
                </a:lnTo>
                <a:lnTo>
                  <a:pt x="52" y="170"/>
                </a:lnTo>
                <a:lnTo>
                  <a:pt x="49" y="175"/>
                </a:lnTo>
                <a:lnTo>
                  <a:pt x="47" y="178"/>
                </a:lnTo>
                <a:lnTo>
                  <a:pt x="46" y="180"/>
                </a:lnTo>
                <a:lnTo>
                  <a:pt x="46" y="184"/>
                </a:lnTo>
                <a:lnTo>
                  <a:pt x="51" y="201"/>
                </a:lnTo>
                <a:lnTo>
                  <a:pt x="59" y="216"/>
                </a:lnTo>
                <a:lnTo>
                  <a:pt x="69" y="230"/>
                </a:lnTo>
                <a:lnTo>
                  <a:pt x="83" y="242"/>
                </a:lnTo>
                <a:lnTo>
                  <a:pt x="87" y="243"/>
                </a:lnTo>
                <a:lnTo>
                  <a:pt x="89" y="244"/>
                </a:lnTo>
                <a:lnTo>
                  <a:pt x="181" y="244"/>
                </a:lnTo>
                <a:lnTo>
                  <a:pt x="185" y="244"/>
                </a:lnTo>
                <a:lnTo>
                  <a:pt x="189" y="247"/>
                </a:lnTo>
                <a:lnTo>
                  <a:pt x="192" y="251"/>
                </a:lnTo>
                <a:lnTo>
                  <a:pt x="193" y="256"/>
                </a:lnTo>
                <a:lnTo>
                  <a:pt x="193" y="265"/>
                </a:lnTo>
                <a:lnTo>
                  <a:pt x="192" y="270"/>
                </a:lnTo>
                <a:lnTo>
                  <a:pt x="189" y="274"/>
                </a:lnTo>
                <a:lnTo>
                  <a:pt x="185" y="276"/>
                </a:lnTo>
                <a:lnTo>
                  <a:pt x="181" y="276"/>
                </a:lnTo>
                <a:lnTo>
                  <a:pt x="22" y="276"/>
                </a:lnTo>
                <a:lnTo>
                  <a:pt x="18" y="276"/>
                </a:lnTo>
                <a:lnTo>
                  <a:pt x="14" y="274"/>
                </a:lnTo>
                <a:lnTo>
                  <a:pt x="12" y="270"/>
                </a:lnTo>
                <a:lnTo>
                  <a:pt x="10" y="265"/>
                </a:lnTo>
                <a:lnTo>
                  <a:pt x="10" y="256"/>
                </a:lnTo>
                <a:lnTo>
                  <a:pt x="12" y="251"/>
                </a:lnTo>
                <a:lnTo>
                  <a:pt x="14" y="247"/>
                </a:lnTo>
                <a:lnTo>
                  <a:pt x="18" y="244"/>
                </a:lnTo>
                <a:lnTo>
                  <a:pt x="22" y="244"/>
                </a:lnTo>
                <a:lnTo>
                  <a:pt x="24" y="244"/>
                </a:lnTo>
                <a:lnTo>
                  <a:pt x="27" y="243"/>
                </a:lnTo>
                <a:lnTo>
                  <a:pt x="29" y="241"/>
                </a:lnTo>
                <a:lnTo>
                  <a:pt x="29" y="238"/>
                </a:lnTo>
                <a:lnTo>
                  <a:pt x="28" y="235"/>
                </a:lnTo>
                <a:lnTo>
                  <a:pt x="17" y="210"/>
                </a:lnTo>
                <a:lnTo>
                  <a:pt x="10" y="183"/>
                </a:lnTo>
                <a:lnTo>
                  <a:pt x="9" y="179"/>
                </a:lnTo>
                <a:lnTo>
                  <a:pt x="8" y="177"/>
                </a:lnTo>
                <a:lnTo>
                  <a:pt x="4" y="170"/>
                </a:lnTo>
                <a:lnTo>
                  <a:pt x="0" y="164"/>
                </a:lnTo>
                <a:lnTo>
                  <a:pt x="0" y="157"/>
                </a:lnTo>
                <a:lnTo>
                  <a:pt x="3" y="143"/>
                </a:lnTo>
                <a:lnTo>
                  <a:pt x="13" y="133"/>
                </a:lnTo>
                <a:lnTo>
                  <a:pt x="15" y="131"/>
                </a:lnTo>
                <a:lnTo>
                  <a:pt x="17" y="128"/>
                </a:lnTo>
                <a:lnTo>
                  <a:pt x="27" y="109"/>
                </a:lnTo>
                <a:lnTo>
                  <a:pt x="38" y="91"/>
                </a:lnTo>
                <a:lnTo>
                  <a:pt x="54" y="76"/>
                </a:lnTo>
                <a:lnTo>
                  <a:pt x="73" y="63"/>
                </a:lnTo>
                <a:lnTo>
                  <a:pt x="75" y="62"/>
                </a:lnTo>
                <a:lnTo>
                  <a:pt x="75" y="59"/>
                </a:lnTo>
                <a:lnTo>
                  <a:pt x="75" y="57"/>
                </a:lnTo>
                <a:lnTo>
                  <a:pt x="65" y="31"/>
                </a:lnTo>
                <a:lnTo>
                  <a:pt x="65" y="30"/>
                </a:lnTo>
                <a:lnTo>
                  <a:pt x="64" y="30"/>
                </a:lnTo>
                <a:lnTo>
                  <a:pt x="61" y="30"/>
                </a:lnTo>
                <a:lnTo>
                  <a:pt x="59" y="31"/>
                </a:lnTo>
                <a:lnTo>
                  <a:pt x="58" y="31"/>
                </a:lnTo>
                <a:lnTo>
                  <a:pt x="56" y="31"/>
                </a:lnTo>
                <a:lnTo>
                  <a:pt x="55" y="30"/>
                </a:lnTo>
                <a:lnTo>
                  <a:pt x="52" y="22"/>
                </a:lnTo>
                <a:lnTo>
                  <a:pt x="52" y="20"/>
                </a:lnTo>
                <a:lnTo>
                  <a:pt x="52" y="18"/>
                </a:lnTo>
                <a:lnTo>
                  <a:pt x="54" y="18"/>
                </a:lnTo>
                <a:lnTo>
                  <a:pt x="59" y="16"/>
                </a:lnTo>
                <a:lnTo>
                  <a:pt x="93" y="2"/>
                </a:lnTo>
                <a:lnTo>
                  <a:pt x="98" y="0"/>
                </a:lnTo>
                <a:lnTo>
                  <a:pt x="101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" name="Freeform 387"/>
          <p:cNvSpPr>
            <a:spLocks noEditPoints="1"/>
          </p:cNvSpPr>
          <p:nvPr userDrawn="1"/>
        </p:nvSpPr>
        <p:spPr bwMode="auto">
          <a:xfrm rot="1888595">
            <a:off x="2442159" y="392103"/>
            <a:ext cx="1572202" cy="2081915"/>
          </a:xfrm>
          <a:custGeom>
            <a:avLst/>
            <a:gdLst>
              <a:gd name="T0" fmla="*/ 68 w 219"/>
              <a:gd name="T1" fmla="*/ 188 h 290"/>
              <a:gd name="T2" fmla="*/ 108 w 219"/>
              <a:gd name="T3" fmla="*/ 177 h 290"/>
              <a:gd name="T4" fmla="*/ 114 w 219"/>
              <a:gd name="T5" fmla="*/ 174 h 290"/>
              <a:gd name="T6" fmla="*/ 168 w 219"/>
              <a:gd name="T7" fmla="*/ 174 h 290"/>
              <a:gd name="T8" fmla="*/ 52 w 219"/>
              <a:gd name="T9" fmla="*/ 172 h 290"/>
              <a:gd name="T10" fmla="*/ 100 w 219"/>
              <a:gd name="T11" fmla="*/ 170 h 290"/>
              <a:gd name="T12" fmla="*/ 52 w 219"/>
              <a:gd name="T13" fmla="*/ 117 h 290"/>
              <a:gd name="T14" fmla="*/ 44 w 219"/>
              <a:gd name="T15" fmla="*/ 168 h 290"/>
              <a:gd name="T16" fmla="*/ 53 w 219"/>
              <a:gd name="T17" fmla="*/ 118 h 290"/>
              <a:gd name="T18" fmla="*/ 89 w 219"/>
              <a:gd name="T19" fmla="*/ 138 h 290"/>
              <a:gd name="T20" fmla="*/ 137 w 219"/>
              <a:gd name="T21" fmla="*/ 145 h 290"/>
              <a:gd name="T22" fmla="*/ 150 w 219"/>
              <a:gd name="T23" fmla="*/ 141 h 290"/>
              <a:gd name="T24" fmla="*/ 175 w 219"/>
              <a:gd name="T25" fmla="*/ 169 h 290"/>
              <a:gd name="T26" fmla="*/ 172 w 219"/>
              <a:gd name="T27" fmla="*/ 114 h 290"/>
              <a:gd name="T28" fmla="*/ 31 w 219"/>
              <a:gd name="T29" fmla="*/ 152 h 290"/>
              <a:gd name="T30" fmla="*/ 43 w 219"/>
              <a:gd name="T31" fmla="*/ 112 h 290"/>
              <a:gd name="T32" fmla="*/ 115 w 219"/>
              <a:gd name="T33" fmla="*/ 109 h 290"/>
              <a:gd name="T34" fmla="*/ 164 w 219"/>
              <a:gd name="T35" fmla="*/ 112 h 290"/>
              <a:gd name="T36" fmla="*/ 73 w 219"/>
              <a:gd name="T37" fmla="*/ 83 h 290"/>
              <a:gd name="T38" fmla="*/ 83 w 219"/>
              <a:gd name="T39" fmla="*/ 131 h 290"/>
              <a:gd name="T40" fmla="*/ 77 w 219"/>
              <a:gd name="T41" fmla="*/ 82 h 290"/>
              <a:gd name="T42" fmla="*/ 175 w 219"/>
              <a:gd name="T43" fmla="*/ 108 h 290"/>
              <a:gd name="T44" fmla="*/ 196 w 219"/>
              <a:gd name="T45" fmla="*/ 90 h 290"/>
              <a:gd name="T46" fmla="*/ 82 w 219"/>
              <a:gd name="T47" fmla="*/ 77 h 290"/>
              <a:gd name="T48" fmla="*/ 129 w 219"/>
              <a:gd name="T49" fmla="*/ 85 h 290"/>
              <a:gd name="T50" fmla="*/ 174 w 219"/>
              <a:gd name="T51" fmla="*/ 51 h 290"/>
              <a:gd name="T52" fmla="*/ 156 w 219"/>
              <a:gd name="T53" fmla="*/ 96 h 290"/>
              <a:gd name="T54" fmla="*/ 178 w 219"/>
              <a:gd name="T55" fmla="*/ 77 h 290"/>
              <a:gd name="T56" fmla="*/ 43 w 219"/>
              <a:gd name="T57" fmla="*/ 51 h 290"/>
              <a:gd name="T58" fmla="*/ 49 w 219"/>
              <a:gd name="T59" fmla="*/ 104 h 290"/>
              <a:gd name="T60" fmla="*/ 184 w 219"/>
              <a:gd name="T61" fmla="*/ 41 h 290"/>
              <a:gd name="T62" fmla="*/ 202 w 219"/>
              <a:gd name="T63" fmla="*/ 89 h 290"/>
              <a:gd name="T64" fmla="*/ 112 w 219"/>
              <a:gd name="T65" fmla="*/ 205 h 290"/>
              <a:gd name="T66" fmla="*/ 41 w 219"/>
              <a:gd name="T67" fmla="*/ 183 h 290"/>
              <a:gd name="T68" fmla="*/ 137 w 219"/>
              <a:gd name="T69" fmla="*/ 209 h 290"/>
              <a:gd name="T70" fmla="*/ 201 w 219"/>
              <a:gd name="T71" fmla="*/ 64 h 290"/>
              <a:gd name="T72" fmla="*/ 118 w 219"/>
              <a:gd name="T73" fmla="*/ 49 h 290"/>
              <a:gd name="T74" fmla="*/ 138 w 219"/>
              <a:gd name="T75" fmla="*/ 76 h 290"/>
              <a:gd name="T76" fmla="*/ 92 w 219"/>
              <a:gd name="T77" fmla="*/ 23 h 290"/>
              <a:gd name="T78" fmla="*/ 75 w 219"/>
              <a:gd name="T79" fmla="*/ 71 h 290"/>
              <a:gd name="T80" fmla="*/ 95 w 219"/>
              <a:gd name="T81" fmla="*/ 23 h 290"/>
              <a:gd name="T82" fmla="*/ 110 w 219"/>
              <a:gd name="T83" fmla="*/ 43 h 290"/>
              <a:gd name="T84" fmla="*/ 151 w 219"/>
              <a:gd name="T85" fmla="*/ 32 h 290"/>
              <a:gd name="T86" fmla="*/ 219 w 219"/>
              <a:gd name="T87" fmla="*/ 12 h 290"/>
              <a:gd name="T88" fmla="*/ 195 w 219"/>
              <a:gd name="T89" fmla="*/ 30 h 290"/>
              <a:gd name="T90" fmla="*/ 219 w 219"/>
              <a:gd name="T91" fmla="*/ 101 h 290"/>
              <a:gd name="T92" fmla="*/ 118 w 219"/>
              <a:gd name="T93" fmla="*/ 219 h 290"/>
              <a:gd name="T94" fmla="*/ 126 w 219"/>
              <a:gd name="T95" fmla="*/ 243 h 290"/>
              <a:gd name="T96" fmla="*/ 118 w 219"/>
              <a:gd name="T97" fmla="*/ 266 h 290"/>
              <a:gd name="T98" fmla="*/ 183 w 219"/>
              <a:gd name="T99" fmla="*/ 290 h 290"/>
              <a:gd name="T100" fmla="*/ 77 w 219"/>
              <a:gd name="T101" fmla="*/ 269 h 290"/>
              <a:gd name="T102" fmla="*/ 95 w 219"/>
              <a:gd name="T103" fmla="*/ 251 h 290"/>
              <a:gd name="T104" fmla="*/ 103 w 219"/>
              <a:gd name="T105" fmla="*/ 220 h 290"/>
              <a:gd name="T106" fmla="*/ 30 w 219"/>
              <a:gd name="T107" fmla="*/ 193 h 290"/>
              <a:gd name="T108" fmla="*/ 20 w 219"/>
              <a:gd name="T109" fmla="*/ 219 h 290"/>
              <a:gd name="T110" fmla="*/ 13 w 219"/>
              <a:gd name="T111" fmla="*/ 188 h 290"/>
              <a:gd name="T112" fmla="*/ 37 w 219"/>
              <a:gd name="T113" fmla="*/ 173 h 290"/>
              <a:gd name="T114" fmla="*/ 62 w 219"/>
              <a:gd name="T115" fmla="*/ 27 h 290"/>
              <a:gd name="T116" fmla="*/ 177 w 219"/>
              <a:gd name="T117" fmla="*/ 39 h 290"/>
              <a:gd name="T118" fmla="*/ 192 w 219"/>
              <a:gd name="T119" fmla="*/ 6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9" h="290">
                <a:moveTo>
                  <a:pt x="106" y="175"/>
                </a:moveTo>
                <a:lnTo>
                  <a:pt x="104" y="175"/>
                </a:lnTo>
                <a:lnTo>
                  <a:pt x="87" y="183"/>
                </a:lnTo>
                <a:lnTo>
                  <a:pt x="68" y="187"/>
                </a:lnTo>
                <a:lnTo>
                  <a:pt x="68" y="187"/>
                </a:lnTo>
                <a:lnTo>
                  <a:pt x="67" y="188"/>
                </a:lnTo>
                <a:lnTo>
                  <a:pt x="68" y="188"/>
                </a:lnTo>
                <a:lnTo>
                  <a:pt x="90" y="196"/>
                </a:lnTo>
                <a:lnTo>
                  <a:pt x="113" y="198"/>
                </a:lnTo>
                <a:lnTo>
                  <a:pt x="114" y="198"/>
                </a:lnTo>
                <a:lnTo>
                  <a:pt x="115" y="196"/>
                </a:lnTo>
                <a:lnTo>
                  <a:pt x="115" y="195"/>
                </a:lnTo>
                <a:lnTo>
                  <a:pt x="113" y="186"/>
                </a:lnTo>
                <a:lnTo>
                  <a:pt x="108" y="177"/>
                </a:lnTo>
                <a:lnTo>
                  <a:pt x="108" y="177"/>
                </a:lnTo>
                <a:lnTo>
                  <a:pt x="106" y="175"/>
                </a:lnTo>
                <a:close/>
                <a:moveTo>
                  <a:pt x="142" y="150"/>
                </a:moveTo>
                <a:lnTo>
                  <a:pt x="141" y="150"/>
                </a:lnTo>
                <a:lnTo>
                  <a:pt x="115" y="170"/>
                </a:lnTo>
                <a:lnTo>
                  <a:pt x="114" y="172"/>
                </a:lnTo>
                <a:lnTo>
                  <a:pt x="114" y="174"/>
                </a:lnTo>
                <a:lnTo>
                  <a:pt x="123" y="195"/>
                </a:lnTo>
                <a:lnTo>
                  <a:pt x="124" y="197"/>
                </a:lnTo>
                <a:lnTo>
                  <a:pt x="126" y="197"/>
                </a:lnTo>
                <a:lnTo>
                  <a:pt x="147" y="189"/>
                </a:lnTo>
                <a:lnTo>
                  <a:pt x="168" y="177"/>
                </a:lnTo>
                <a:lnTo>
                  <a:pt x="168" y="175"/>
                </a:lnTo>
                <a:lnTo>
                  <a:pt x="168" y="174"/>
                </a:lnTo>
                <a:lnTo>
                  <a:pt x="168" y="173"/>
                </a:lnTo>
                <a:lnTo>
                  <a:pt x="145" y="150"/>
                </a:lnTo>
                <a:lnTo>
                  <a:pt x="143" y="150"/>
                </a:lnTo>
                <a:lnTo>
                  <a:pt x="142" y="150"/>
                </a:lnTo>
                <a:close/>
                <a:moveTo>
                  <a:pt x="81" y="143"/>
                </a:moveTo>
                <a:lnTo>
                  <a:pt x="80" y="143"/>
                </a:lnTo>
                <a:lnTo>
                  <a:pt x="52" y="172"/>
                </a:lnTo>
                <a:lnTo>
                  <a:pt x="52" y="174"/>
                </a:lnTo>
                <a:lnTo>
                  <a:pt x="52" y="175"/>
                </a:lnTo>
                <a:lnTo>
                  <a:pt x="53" y="177"/>
                </a:lnTo>
                <a:lnTo>
                  <a:pt x="64" y="179"/>
                </a:lnTo>
                <a:lnTo>
                  <a:pt x="77" y="179"/>
                </a:lnTo>
                <a:lnTo>
                  <a:pt x="90" y="175"/>
                </a:lnTo>
                <a:lnTo>
                  <a:pt x="100" y="170"/>
                </a:lnTo>
                <a:lnTo>
                  <a:pt x="101" y="169"/>
                </a:lnTo>
                <a:lnTo>
                  <a:pt x="103" y="168"/>
                </a:lnTo>
                <a:lnTo>
                  <a:pt x="101" y="166"/>
                </a:lnTo>
                <a:lnTo>
                  <a:pt x="85" y="143"/>
                </a:lnTo>
                <a:lnTo>
                  <a:pt x="83" y="143"/>
                </a:lnTo>
                <a:lnTo>
                  <a:pt x="81" y="143"/>
                </a:lnTo>
                <a:close/>
                <a:moveTo>
                  <a:pt x="52" y="117"/>
                </a:moveTo>
                <a:lnTo>
                  <a:pt x="50" y="118"/>
                </a:lnTo>
                <a:lnTo>
                  <a:pt x="49" y="119"/>
                </a:lnTo>
                <a:lnTo>
                  <a:pt x="44" y="129"/>
                </a:lnTo>
                <a:lnTo>
                  <a:pt x="40" y="142"/>
                </a:lnTo>
                <a:lnTo>
                  <a:pt x="40" y="155"/>
                </a:lnTo>
                <a:lnTo>
                  <a:pt x="43" y="166"/>
                </a:lnTo>
                <a:lnTo>
                  <a:pt x="44" y="168"/>
                </a:lnTo>
                <a:lnTo>
                  <a:pt x="45" y="168"/>
                </a:lnTo>
                <a:lnTo>
                  <a:pt x="48" y="168"/>
                </a:lnTo>
                <a:lnTo>
                  <a:pt x="76" y="140"/>
                </a:lnTo>
                <a:lnTo>
                  <a:pt x="76" y="138"/>
                </a:lnTo>
                <a:lnTo>
                  <a:pt x="76" y="136"/>
                </a:lnTo>
                <a:lnTo>
                  <a:pt x="76" y="135"/>
                </a:lnTo>
                <a:lnTo>
                  <a:pt x="53" y="118"/>
                </a:lnTo>
                <a:lnTo>
                  <a:pt x="52" y="117"/>
                </a:lnTo>
                <a:close/>
                <a:moveTo>
                  <a:pt x="110" y="115"/>
                </a:moveTo>
                <a:lnTo>
                  <a:pt x="109" y="115"/>
                </a:lnTo>
                <a:lnTo>
                  <a:pt x="108" y="117"/>
                </a:lnTo>
                <a:lnTo>
                  <a:pt x="89" y="135"/>
                </a:lnTo>
                <a:lnTo>
                  <a:pt x="89" y="136"/>
                </a:lnTo>
                <a:lnTo>
                  <a:pt x="89" y="138"/>
                </a:lnTo>
                <a:lnTo>
                  <a:pt x="89" y="140"/>
                </a:lnTo>
                <a:lnTo>
                  <a:pt x="108" y="164"/>
                </a:lnTo>
                <a:lnTo>
                  <a:pt x="109" y="164"/>
                </a:lnTo>
                <a:lnTo>
                  <a:pt x="110" y="165"/>
                </a:lnTo>
                <a:lnTo>
                  <a:pt x="112" y="164"/>
                </a:lnTo>
                <a:lnTo>
                  <a:pt x="136" y="146"/>
                </a:lnTo>
                <a:lnTo>
                  <a:pt x="137" y="145"/>
                </a:lnTo>
                <a:lnTo>
                  <a:pt x="137" y="142"/>
                </a:lnTo>
                <a:lnTo>
                  <a:pt x="136" y="141"/>
                </a:lnTo>
                <a:lnTo>
                  <a:pt x="112" y="117"/>
                </a:lnTo>
                <a:lnTo>
                  <a:pt x="110" y="115"/>
                </a:lnTo>
                <a:close/>
                <a:moveTo>
                  <a:pt x="172" y="114"/>
                </a:moveTo>
                <a:lnTo>
                  <a:pt x="169" y="115"/>
                </a:lnTo>
                <a:lnTo>
                  <a:pt x="150" y="141"/>
                </a:lnTo>
                <a:lnTo>
                  <a:pt x="149" y="142"/>
                </a:lnTo>
                <a:lnTo>
                  <a:pt x="149" y="145"/>
                </a:lnTo>
                <a:lnTo>
                  <a:pt x="150" y="146"/>
                </a:lnTo>
                <a:lnTo>
                  <a:pt x="172" y="168"/>
                </a:lnTo>
                <a:lnTo>
                  <a:pt x="173" y="169"/>
                </a:lnTo>
                <a:lnTo>
                  <a:pt x="174" y="169"/>
                </a:lnTo>
                <a:lnTo>
                  <a:pt x="175" y="169"/>
                </a:lnTo>
                <a:lnTo>
                  <a:pt x="177" y="168"/>
                </a:lnTo>
                <a:lnTo>
                  <a:pt x="189" y="149"/>
                </a:lnTo>
                <a:lnTo>
                  <a:pt x="196" y="127"/>
                </a:lnTo>
                <a:lnTo>
                  <a:pt x="196" y="124"/>
                </a:lnTo>
                <a:lnTo>
                  <a:pt x="195" y="123"/>
                </a:lnTo>
                <a:lnTo>
                  <a:pt x="173" y="114"/>
                </a:lnTo>
                <a:lnTo>
                  <a:pt x="172" y="114"/>
                </a:lnTo>
                <a:close/>
                <a:moveTo>
                  <a:pt x="25" y="104"/>
                </a:moveTo>
                <a:lnTo>
                  <a:pt x="23" y="104"/>
                </a:lnTo>
                <a:lnTo>
                  <a:pt x="21" y="105"/>
                </a:lnTo>
                <a:lnTo>
                  <a:pt x="21" y="106"/>
                </a:lnTo>
                <a:lnTo>
                  <a:pt x="23" y="129"/>
                </a:lnTo>
                <a:lnTo>
                  <a:pt x="31" y="151"/>
                </a:lnTo>
                <a:lnTo>
                  <a:pt x="31" y="152"/>
                </a:lnTo>
                <a:lnTo>
                  <a:pt x="32" y="151"/>
                </a:lnTo>
                <a:lnTo>
                  <a:pt x="32" y="151"/>
                </a:lnTo>
                <a:lnTo>
                  <a:pt x="36" y="132"/>
                </a:lnTo>
                <a:lnTo>
                  <a:pt x="44" y="115"/>
                </a:lnTo>
                <a:lnTo>
                  <a:pt x="44" y="113"/>
                </a:lnTo>
                <a:lnTo>
                  <a:pt x="43" y="112"/>
                </a:lnTo>
                <a:lnTo>
                  <a:pt x="43" y="112"/>
                </a:lnTo>
                <a:lnTo>
                  <a:pt x="34" y="106"/>
                </a:lnTo>
                <a:lnTo>
                  <a:pt x="25" y="104"/>
                </a:lnTo>
                <a:close/>
                <a:moveTo>
                  <a:pt x="137" y="89"/>
                </a:moveTo>
                <a:lnTo>
                  <a:pt x="136" y="89"/>
                </a:lnTo>
                <a:lnTo>
                  <a:pt x="135" y="90"/>
                </a:lnTo>
                <a:lnTo>
                  <a:pt x="117" y="108"/>
                </a:lnTo>
                <a:lnTo>
                  <a:pt x="115" y="109"/>
                </a:lnTo>
                <a:lnTo>
                  <a:pt x="115" y="110"/>
                </a:lnTo>
                <a:lnTo>
                  <a:pt x="117" y="112"/>
                </a:lnTo>
                <a:lnTo>
                  <a:pt x="141" y="137"/>
                </a:lnTo>
                <a:lnTo>
                  <a:pt x="142" y="137"/>
                </a:lnTo>
                <a:lnTo>
                  <a:pt x="145" y="137"/>
                </a:lnTo>
                <a:lnTo>
                  <a:pt x="164" y="113"/>
                </a:lnTo>
                <a:lnTo>
                  <a:pt x="164" y="112"/>
                </a:lnTo>
                <a:lnTo>
                  <a:pt x="164" y="109"/>
                </a:lnTo>
                <a:lnTo>
                  <a:pt x="163" y="109"/>
                </a:lnTo>
                <a:lnTo>
                  <a:pt x="138" y="90"/>
                </a:lnTo>
                <a:lnTo>
                  <a:pt x="137" y="89"/>
                </a:lnTo>
                <a:close/>
                <a:moveTo>
                  <a:pt x="77" y="82"/>
                </a:moveTo>
                <a:lnTo>
                  <a:pt x="75" y="82"/>
                </a:lnTo>
                <a:lnTo>
                  <a:pt x="73" y="83"/>
                </a:lnTo>
                <a:lnTo>
                  <a:pt x="55" y="108"/>
                </a:lnTo>
                <a:lnTo>
                  <a:pt x="54" y="109"/>
                </a:lnTo>
                <a:lnTo>
                  <a:pt x="55" y="110"/>
                </a:lnTo>
                <a:lnTo>
                  <a:pt x="55" y="112"/>
                </a:lnTo>
                <a:lnTo>
                  <a:pt x="80" y="131"/>
                </a:lnTo>
                <a:lnTo>
                  <a:pt x="81" y="131"/>
                </a:lnTo>
                <a:lnTo>
                  <a:pt x="83" y="131"/>
                </a:lnTo>
                <a:lnTo>
                  <a:pt x="85" y="131"/>
                </a:lnTo>
                <a:lnTo>
                  <a:pt x="103" y="112"/>
                </a:lnTo>
                <a:lnTo>
                  <a:pt x="104" y="110"/>
                </a:lnTo>
                <a:lnTo>
                  <a:pt x="104" y="109"/>
                </a:lnTo>
                <a:lnTo>
                  <a:pt x="103" y="108"/>
                </a:lnTo>
                <a:lnTo>
                  <a:pt x="78" y="83"/>
                </a:lnTo>
                <a:lnTo>
                  <a:pt x="77" y="82"/>
                </a:lnTo>
                <a:close/>
                <a:moveTo>
                  <a:pt x="187" y="68"/>
                </a:moveTo>
                <a:lnTo>
                  <a:pt x="186" y="68"/>
                </a:lnTo>
                <a:lnTo>
                  <a:pt x="186" y="69"/>
                </a:lnTo>
                <a:lnTo>
                  <a:pt x="183" y="87"/>
                </a:lnTo>
                <a:lnTo>
                  <a:pt x="175" y="105"/>
                </a:lnTo>
                <a:lnTo>
                  <a:pt x="175" y="106"/>
                </a:lnTo>
                <a:lnTo>
                  <a:pt x="175" y="108"/>
                </a:lnTo>
                <a:lnTo>
                  <a:pt x="177" y="109"/>
                </a:lnTo>
                <a:lnTo>
                  <a:pt x="186" y="113"/>
                </a:lnTo>
                <a:lnTo>
                  <a:pt x="195" y="117"/>
                </a:lnTo>
                <a:lnTo>
                  <a:pt x="196" y="117"/>
                </a:lnTo>
                <a:lnTo>
                  <a:pt x="197" y="115"/>
                </a:lnTo>
                <a:lnTo>
                  <a:pt x="197" y="114"/>
                </a:lnTo>
                <a:lnTo>
                  <a:pt x="196" y="90"/>
                </a:lnTo>
                <a:lnTo>
                  <a:pt x="187" y="68"/>
                </a:lnTo>
                <a:lnTo>
                  <a:pt x="187" y="68"/>
                </a:lnTo>
                <a:close/>
                <a:moveTo>
                  <a:pt x="108" y="55"/>
                </a:moveTo>
                <a:lnTo>
                  <a:pt x="106" y="55"/>
                </a:lnTo>
                <a:lnTo>
                  <a:pt x="82" y="74"/>
                </a:lnTo>
                <a:lnTo>
                  <a:pt x="82" y="76"/>
                </a:lnTo>
                <a:lnTo>
                  <a:pt x="82" y="77"/>
                </a:lnTo>
                <a:lnTo>
                  <a:pt x="82" y="77"/>
                </a:lnTo>
                <a:lnTo>
                  <a:pt x="82" y="78"/>
                </a:lnTo>
                <a:lnTo>
                  <a:pt x="108" y="103"/>
                </a:lnTo>
                <a:lnTo>
                  <a:pt x="109" y="104"/>
                </a:lnTo>
                <a:lnTo>
                  <a:pt x="110" y="104"/>
                </a:lnTo>
                <a:lnTo>
                  <a:pt x="112" y="103"/>
                </a:lnTo>
                <a:lnTo>
                  <a:pt x="129" y="85"/>
                </a:lnTo>
                <a:lnTo>
                  <a:pt x="131" y="83"/>
                </a:lnTo>
                <a:lnTo>
                  <a:pt x="131" y="82"/>
                </a:lnTo>
                <a:lnTo>
                  <a:pt x="129" y="81"/>
                </a:lnTo>
                <a:lnTo>
                  <a:pt x="110" y="57"/>
                </a:lnTo>
                <a:lnTo>
                  <a:pt x="109" y="55"/>
                </a:lnTo>
                <a:lnTo>
                  <a:pt x="108" y="55"/>
                </a:lnTo>
                <a:close/>
                <a:moveTo>
                  <a:pt x="174" y="51"/>
                </a:moveTo>
                <a:lnTo>
                  <a:pt x="173" y="51"/>
                </a:lnTo>
                <a:lnTo>
                  <a:pt x="172" y="53"/>
                </a:lnTo>
                <a:lnTo>
                  <a:pt x="143" y="81"/>
                </a:lnTo>
                <a:lnTo>
                  <a:pt x="142" y="83"/>
                </a:lnTo>
                <a:lnTo>
                  <a:pt x="145" y="86"/>
                </a:lnTo>
                <a:lnTo>
                  <a:pt x="150" y="91"/>
                </a:lnTo>
                <a:lnTo>
                  <a:pt x="156" y="96"/>
                </a:lnTo>
                <a:lnTo>
                  <a:pt x="161" y="100"/>
                </a:lnTo>
                <a:lnTo>
                  <a:pt x="165" y="103"/>
                </a:lnTo>
                <a:lnTo>
                  <a:pt x="166" y="103"/>
                </a:lnTo>
                <a:lnTo>
                  <a:pt x="169" y="103"/>
                </a:lnTo>
                <a:lnTo>
                  <a:pt x="170" y="101"/>
                </a:lnTo>
                <a:lnTo>
                  <a:pt x="174" y="90"/>
                </a:lnTo>
                <a:lnTo>
                  <a:pt x="178" y="77"/>
                </a:lnTo>
                <a:lnTo>
                  <a:pt x="179" y="64"/>
                </a:lnTo>
                <a:lnTo>
                  <a:pt x="177" y="53"/>
                </a:lnTo>
                <a:lnTo>
                  <a:pt x="175" y="53"/>
                </a:lnTo>
                <a:lnTo>
                  <a:pt x="174" y="51"/>
                </a:lnTo>
                <a:close/>
                <a:moveTo>
                  <a:pt x="45" y="51"/>
                </a:moveTo>
                <a:lnTo>
                  <a:pt x="44" y="51"/>
                </a:lnTo>
                <a:lnTo>
                  <a:pt x="43" y="51"/>
                </a:lnTo>
                <a:lnTo>
                  <a:pt x="30" y="72"/>
                </a:lnTo>
                <a:lnTo>
                  <a:pt x="22" y="94"/>
                </a:lnTo>
                <a:lnTo>
                  <a:pt x="22" y="95"/>
                </a:lnTo>
                <a:lnTo>
                  <a:pt x="25" y="96"/>
                </a:lnTo>
                <a:lnTo>
                  <a:pt x="45" y="105"/>
                </a:lnTo>
                <a:lnTo>
                  <a:pt x="48" y="105"/>
                </a:lnTo>
                <a:lnTo>
                  <a:pt x="49" y="104"/>
                </a:lnTo>
                <a:lnTo>
                  <a:pt x="69" y="78"/>
                </a:lnTo>
                <a:lnTo>
                  <a:pt x="69" y="77"/>
                </a:lnTo>
                <a:lnTo>
                  <a:pt x="69" y="76"/>
                </a:lnTo>
                <a:lnTo>
                  <a:pt x="69" y="74"/>
                </a:lnTo>
                <a:lnTo>
                  <a:pt x="46" y="51"/>
                </a:lnTo>
                <a:lnTo>
                  <a:pt x="45" y="51"/>
                </a:lnTo>
                <a:close/>
                <a:moveTo>
                  <a:pt x="184" y="41"/>
                </a:moveTo>
                <a:lnTo>
                  <a:pt x="183" y="41"/>
                </a:lnTo>
                <a:lnTo>
                  <a:pt x="182" y="43"/>
                </a:lnTo>
                <a:lnTo>
                  <a:pt x="181" y="43"/>
                </a:lnTo>
                <a:lnTo>
                  <a:pt x="181" y="45"/>
                </a:lnTo>
                <a:lnTo>
                  <a:pt x="181" y="48"/>
                </a:lnTo>
                <a:lnTo>
                  <a:pt x="195" y="67"/>
                </a:lnTo>
                <a:lnTo>
                  <a:pt x="202" y="89"/>
                </a:lnTo>
                <a:lnTo>
                  <a:pt x="205" y="112"/>
                </a:lnTo>
                <a:lnTo>
                  <a:pt x="201" y="135"/>
                </a:lnTo>
                <a:lnTo>
                  <a:pt x="192" y="158"/>
                </a:lnTo>
                <a:lnTo>
                  <a:pt x="177" y="177"/>
                </a:lnTo>
                <a:lnTo>
                  <a:pt x="158" y="192"/>
                </a:lnTo>
                <a:lnTo>
                  <a:pt x="136" y="201"/>
                </a:lnTo>
                <a:lnTo>
                  <a:pt x="112" y="205"/>
                </a:lnTo>
                <a:lnTo>
                  <a:pt x="89" y="203"/>
                </a:lnTo>
                <a:lnTo>
                  <a:pt x="67" y="195"/>
                </a:lnTo>
                <a:lnTo>
                  <a:pt x="46" y="182"/>
                </a:lnTo>
                <a:lnTo>
                  <a:pt x="44" y="181"/>
                </a:lnTo>
                <a:lnTo>
                  <a:pt x="43" y="182"/>
                </a:lnTo>
                <a:lnTo>
                  <a:pt x="41" y="183"/>
                </a:lnTo>
                <a:lnTo>
                  <a:pt x="41" y="183"/>
                </a:lnTo>
                <a:lnTo>
                  <a:pt x="40" y="184"/>
                </a:lnTo>
                <a:lnTo>
                  <a:pt x="41" y="186"/>
                </a:lnTo>
                <a:lnTo>
                  <a:pt x="41" y="187"/>
                </a:lnTo>
                <a:lnTo>
                  <a:pt x="63" y="201"/>
                </a:lnTo>
                <a:lnTo>
                  <a:pt x="87" y="210"/>
                </a:lnTo>
                <a:lnTo>
                  <a:pt x="113" y="212"/>
                </a:lnTo>
                <a:lnTo>
                  <a:pt x="137" y="209"/>
                </a:lnTo>
                <a:lnTo>
                  <a:pt x="160" y="198"/>
                </a:lnTo>
                <a:lnTo>
                  <a:pt x="182" y="182"/>
                </a:lnTo>
                <a:lnTo>
                  <a:pt x="198" y="161"/>
                </a:lnTo>
                <a:lnTo>
                  <a:pt x="207" y="138"/>
                </a:lnTo>
                <a:lnTo>
                  <a:pt x="211" y="113"/>
                </a:lnTo>
                <a:lnTo>
                  <a:pt x="209" y="89"/>
                </a:lnTo>
                <a:lnTo>
                  <a:pt x="201" y="64"/>
                </a:lnTo>
                <a:lnTo>
                  <a:pt x="186" y="43"/>
                </a:lnTo>
                <a:lnTo>
                  <a:pt x="186" y="41"/>
                </a:lnTo>
                <a:lnTo>
                  <a:pt x="184" y="41"/>
                </a:lnTo>
                <a:close/>
                <a:moveTo>
                  <a:pt x="155" y="40"/>
                </a:moveTo>
                <a:lnTo>
                  <a:pt x="142" y="41"/>
                </a:lnTo>
                <a:lnTo>
                  <a:pt x="129" y="45"/>
                </a:lnTo>
                <a:lnTo>
                  <a:pt x="118" y="49"/>
                </a:lnTo>
                <a:lnTo>
                  <a:pt x="117" y="50"/>
                </a:lnTo>
                <a:lnTo>
                  <a:pt x="117" y="53"/>
                </a:lnTo>
                <a:lnTo>
                  <a:pt x="117" y="54"/>
                </a:lnTo>
                <a:lnTo>
                  <a:pt x="135" y="76"/>
                </a:lnTo>
                <a:lnTo>
                  <a:pt x="136" y="77"/>
                </a:lnTo>
                <a:lnTo>
                  <a:pt x="137" y="77"/>
                </a:lnTo>
                <a:lnTo>
                  <a:pt x="138" y="76"/>
                </a:lnTo>
                <a:lnTo>
                  <a:pt x="166" y="48"/>
                </a:lnTo>
                <a:lnTo>
                  <a:pt x="168" y="46"/>
                </a:lnTo>
                <a:lnTo>
                  <a:pt x="168" y="45"/>
                </a:lnTo>
                <a:lnTo>
                  <a:pt x="166" y="44"/>
                </a:lnTo>
                <a:lnTo>
                  <a:pt x="166" y="43"/>
                </a:lnTo>
                <a:lnTo>
                  <a:pt x="155" y="40"/>
                </a:lnTo>
                <a:close/>
                <a:moveTo>
                  <a:pt x="92" y="23"/>
                </a:moveTo>
                <a:lnTo>
                  <a:pt x="71" y="30"/>
                </a:lnTo>
                <a:lnTo>
                  <a:pt x="52" y="43"/>
                </a:lnTo>
                <a:lnTo>
                  <a:pt x="50" y="44"/>
                </a:lnTo>
                <a:lnTo>
                  <a:pt x="50" y="46"/>
                </a:lnTo>
                <a:lnTo>
                  <a:pt x="52" y="48"/>
                </a:lnTo>
                <a:lnTo>
                  <a:pt x="73" y="69"/>
                </a:lnTo>
                <a:lnTo>
                  <a:pt x="75" y="71"/>
                </a:lnTo>
                <a:lnTo>
                  <a:pt x="77" y="71"/>
                </a:lnTo>
                <a:lnTo>
                  <a:pt x="78" y="69"/>
                </a:lnTo>
                <a:lnTo>
                  <a:pt x="104" y="50"/>
                </a:lnTo>
                <a:lnTo>
                  <a:pt x="105" y="48"/>
                </a:lnTo>
                <a:lnTo>
                  <a:pt x="105" y="46"/>
                </a:lnTo>
                <a:lnTo>
                  <a:pt x="96" y="25"/>
                </a:lnTo>
                <a:lnTo>
                  <a:pt x="95" y="23"/>
                </a:lnTo>
                <a:lnTo>
                  <a:pt x="92" y="23"/>
                </a:lnTo>
                <a:close/>
                <a:moveTo>
                  <a:pt x="105" y="22"/>
                </a:moveTo>
                <a:lnTo>
                  <a:pt x="104" y="22"/>
                </a:lnTo>
                <a:lnTo>
                  <a:pt x="103" y="23"/>
                </a:lnTo>
                <a:lnTo>
                  <a:pt x="103" y="25"/>
                </a:lnTo>
                <a:lnTo>
                  <a:pt x="106" y="34"/>
                </a:lnTo>
                <a:lnTo>
                  <a:pt x="110" y="43"/>
                </a:lnTo>
                <a:lnTo>
                  <a:pt x="112" y="44"/>
                </a:lnTo>
                <a:lnTo>
                  <a:pt x="113" y="44"/>
                </a:lnTo>
                <a:lnTo>
                  <a:pt x="114" y="44"/>
                </a:lnTo>
                <a:lnTo>
                  <a:pt x="132" y="36"/>
                </a:lnTo>
                <a:lnTo>
                  <a:pt x="150" y="34"/>
                </a:lnTo>
                <a:lnTo>
                  <a:pt x="151" y="34"/>
                </a:lnTo>
                <a:lnTo>
                  <a:pt x="151" y="32"/>
                </a:lnTo>
                <a:lnTo>
                  <a:pt x="151" y="32"/>
                </a:lnTo>
                <a:lnTo>
                  <a:pt x="129" y="23"/>
                </a:lnTo>
                <a:lnTo>
                  <a:pt x="105" y="22"/>
                </a:lnTo>
                <a:close/>
                <a:moveTo>
                  <a:pt x="198" y="0"/>
                </a:moveTo>
                <a:lnTo>
                  <a:pt x="207" y="0"/>
                </a:lnTo>
                <a:lnTo>
                  <a:pt x="214" y="6"/>
                </a:lnTo>
                <a:lnTo>
                  <a:pt x="219" y="12"/>
                </a:lnTo>
                <a:lnTo>
                  <a:pt x="219" y="21"/>
                </a:lnTo>
                <a:lnTo>
                  <a:pt x="214" y="27"/>
                </a:lnTo>
                <a:lnTo>
                  <a:pt x="210" y="31"/>
                </a:lnTo>
                <a:lnTo>
                  <a:pt x="206" y="32"/>
                </a:lnTo>
                <a:lnTo>
                  <a:pt x="201" y="32"/>
                </a:lnTo>
                <a:lnTo>
                  <a:pt x="196" y="31"/>
                </a:lnTo>
                <a:lnTo>
                  <a:pt x="195" y="30"/>
                </a:lnTo>
                <a:lnTo>
                  <a:pt x="193" y="31"/>
                </a:lnTo>
                <a:lnTo>
                  <a:pt x="191" y="34"/>
                </a:lnTo>
                <a:lnTo>
                  <a:pt x="189" y="35"/>
                </a:lnTo>
                <a:lnTo>
                  <a:pt x="191" y="37"/>
                </a:lnTo>
                <a:lnTo>
                  <a:pt x="205" y="57"/>
                </a:lnTo>
                <a:lnTo>
                  <a:pt x="214" y="78"/>
                </a:lnTo>
                <a:lnTo>
                  <a:pt x="219" y="101"/>
                </a:lnTo>
                <a:lnTo>
                  <a:pt x="218" y="124"/>
                </a:lnTo>
                <a:lnTo>
                  <a:pt x="212" y="147"/>
                </a:lnTo>
                <a:lnTo>
                  <a:pt x="202" y="168"/>
                </a:lnTo>
                <a:lnTo>
                  <a:pt x="187" y="187"/>
                </a:lnTo>
                <a:lnTo>
                  <a:pt x="165" y="203"/>
                </a:lnTo>
                <a:lnTo>
                  <a:pt x="142" y="214"/>
                </a:lnTo>
                <a:lnTo>
                  <a:pt x="118" y="219"/>
                </a:lnTo>
                <a:lnTo>
                  <a:pt x="115" y="220"/>
                </a:lnTo>
                <a:lnTo>
                  <a:pt x="115" y="221"/>
                </a:lnTo>
                <a:lnTo>
                  <a:pt x="115" y="225"/>
                </a:lnTo>
                <a:lnTo>
                  <a:pt x="115" y="228"/>
                </a:lnTo>
                <a:lnTo>
                  <a:pt x="117" y="228"/>
                </a:lnTo>
                <a:lnTo>
                  <a:pt x="123" y="234"/>
                </a:lnTo>
                <a:lnTo>
                  <a:pt x="126" y="243"/>
                </a:lnTo>
                <a:lnTo>
                  <a:pt x="123" y="251"/>
                </a:lnTo>
                <a:lnTo>
                  <a:pt x="117" y="257"/>
                </a:lnTo>
                <a:lnTo>
                  <a:pt x="115" y="257"/>
                </a:lnTo>
                <a:lnTo>
                  <a:pt x="115" y="260"/>
                </a:lnTo>
                <a:lnTo>
                  <a:pt x="115" y="264"/>
                </a:lnTo>
                <a:lnTo>
                  <a:pt x="115" y="265"/>
                </a:lnTo>
                <a:lnTo>
                  <a:pt x="118" y="266"/>
                </a:lnTo>
                <a:lnTo>
                  <a:pt x="141" y="269"/>
                </a:lnTo>
                <a:lnTo>
                  <a:pt x="164" y="275"/>
                </a:lnTo>
                <a:lnTo>
                  <a:pt x="184" y="285"/>
                </a:lnTo>
                <a:lnTo>
                  <a:pt x="186" y="287"/>
                </a:lnTo>
                <a:lnTo>
                  <a:pt x="186" y="288"/>
                </a:lnTo>
                <a:lnTo>
                  <a:pt x="184" y="290"/>
                </a:lnTo>
                <a:lnTo>
                  <a:pt x="183" y="290"/>
                </a:lnTo>
                <a:lnTo>
                  <a:pt x="35" y="290"/>
                </a:lnTo>
                <a:lnTo>
                  <a:pt x="34" y="290"/>
                </a:lnTo>
                <a:lnTo>
                  <a:pt x="32" y="288"/>
                </a:lnTo>
                <a:lnTo>
                  <a:pt x="32" y="287"/>
                </a:lnTo>
                <a:lnTo>
                  <a:pt x="34" y="285"/>
                </a:lnTo>
                <a:lnTo>
                  <a:pt x="55" y="275"/>
                </a:lnTo>
                <a:lnTo>
                  <a:pt x="77" y="269"/>
                </a:lnTo>
                <a:lnTo>
                  <a:pt x="100" y="266"/>
                </a:lnTo>
                <a:lnTo>
                  <a:pt x="103" y="265"/>
                </a:lnTo>
                <a:lnTo>
                  <a:pt x="104" y="264"/>
                </a:lnTo>
                <a:lnTo>
                  <a:pt x="104" y="260"/>
                </a:lnTo>
                <a:lnTo>
                  <a:pt x="103" y="257"/>
                </a:lnTo>
                <a:lnTo>
                  <a:pt x="101" y="257"/>
                </a:lnTo>
                <a:lnTo>
                  <a:pt x="95" y="251"/>
                </a:lnTo>
                <a:lnTo>
                  <a:pt x="94" y="243"/>
                </a:lnTo>
                <a:lnTo>
                  <a:pt x="95" y="234"/>
                </a:lnTo>
                <a:lnTo>
                  <a:pt x="101" y="228"/>
                </a:lnTo>
                <a:lnTo>
                  <a:pt x="103" y="228"/>
                </a:lnTo>
                <a:lnTo>
                  <a:pt x="104" y="225"/>
                </a:lnTo>
                <a:lnTo>
                  <a:pt x="104" y="221"/>
                </a:lnTo>
                <a:lnTo>
                  <a:pt x="103" y="220"/>
                </a:lnTo>
                <a:lnTo>
                  <a:pt x="101" y="219"/>
                </a:lnTo>
                <a:lnTo>
                  <a:pt x="78" y="215"/>
                </a:lnTo>
                <a:lnTo>
                  <a:pt x="57" y="206"/>
                </a:lnTo>
                <a:lnTo>
                  <a:pt x="36" y="192"/>
                </a:lnTo>
                <a:lnTo>
                  <a:pt x="35" y="191"/>
                </a:lnTo>
                <a:lnTo>
                  <a:pt x="32" y="192"/>
                </a:lnTo>
                <a:lnTo>
                  <a:pt x="30" y="193"/>
                </a:lnTo>
                <a:lnTo>
                  <a:pt x="30" y="196"/>
                </a:lnTo>
                <a:lnTo>
                  <a:pt x="30" y="197"/>
                </a:lnTo>
                <a:lnTo>
                  <a:pt x="31" y="202"/>
                </a:lnTo>
                <a:lnTo>
                  <a:pt x="31" y="206"/>
                </a:lnTo>
                <a:lnTo>
                  <a:pt x="30" y="211"/>
                </a:lnTo>
                <a:lnTo>
                  <a:pt x="27" y="215"/>
                </a:lnTo>
                <a:lnTo>
                  <a:pt x="20" y="219"/>
                </a:lnTo>
                <a:lnTo>
                  <a:pt x="12" y="219"/>
                </a:lnTo>
                <a:lnTo>
                  <a:pt x="4" y="215"/>
                </a:lnTo>
                <a:lnTo>
                  <a:pt x="0" y="207"/>
                </a:lnTo>
                <a:lnTo>
                  <a:pt x="0" y="200"/>
                </a:lnTo>
                <a:lnTo>
                  <a:pt x="4" y="192"/>
                </a:lnTo>
                <a:lnTo>
                  <a:pt x="8" y="189"/>
                </a:lnTo>
                <a:lnTo>
                  <a:pt x="13" y="188"/>
                </a:lnTo>
                <a:lnTo>
                  <a:pt x="17" y="188"/>
                </a:lnTo>
                <a:lnTo>
                  <a:pt x="22" y="189"/>
                </a:lnTo>
                <a:lnTo>
                  <a:pt x="23" y="189"/>
                </a:lnTo>
                <a:lnTo>
                  <a:pt x="26" y="189"/>
                </a:lnTo>
                <a:lnTo>
                  <a:pt x="37" y="177"/>
                </a:lnTo>
                <a:lnTo>
                  <a:pt x="39" y="175"/>
                </a:lnTo>
                <a:lnTo>
                  <a:pt x="37" y="173"/>
                </a:lnTo>
                <a:lnTo>
                  <a:pt x="25" y="152"/>
                </a:lnTo>
                <a:lnTo>
                  <a:pt x="16" y="131"/>
                </a:lnTo>
                <a:lnTo>
                  <a:pt x="14" y="108"/>
                </a:lnTo>
                <a:lnTo>
                  <a:pt x="18" y="83"/>
                </a:lnTo>
                <a:lnTo>
                  <a:pt x="27" y="62"/>
                </a:lnTo>
                <a:lnTo>
                  <a:pt x="43" y="43"/>
                </a:lnTo>
                <a:lnTo>
                  <a:pt x="62" y="27"/>
                </a:lnTo>
                <a:lnTo>
                  <a:pt x="85" y="18"/>
                </a:lnTo>
                <a:lnTo>
                  <a:pt x="108" y="14"/>
                </a:lnTo>
                <a:lnTo>
                  <a:pt x="131" y="17"/>
                </a:lnTo>
                <a:lnTo>
                  <a:pt x="152" y="25"/>
                </a:lnTo>
                <a:lnTo>
                  <a:pt x="172" y="39"/>
                </a:lnTo>
                <a:lnTo>
                  <a:pt x="174" y="39"/>
                </a:lnTo>
                <a:lnTo>
                  <a:pt x="177" y="39"/>
                </a:lnTo>
                <a:lnTo>
                  <a:pt x="188" y="26"/>
                </a:lnTo>
                <a:lnTo>
                  <a:pt x="189" y="25"/>
                </a:lnTo>
                <a:lnTo>
                  <a:pt x="188" y="23"/>
                </a:lnTo>
                <a:lnTo>
                  <a:pt x="187" y="18"/>
                </a:lnTo>
                <a:lnTo>
                  <a:pt x="187" y="13"/>
                </a:lnTo>
                <a:lnTo>
                  <a:pt x="188" y="9"/>
                </a:lnTo>
                <a:lnTo>
                  <a:pt x="192" y="6"/>
                </a:lnTo>
                <a:lnTo>
                  <a:pt x="198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769918" y="260400"/>
            <a:ext cx="3321436" cy="529569"/>
          </a:xfrm>
          <a:prstGeom prst="rect">
            <a:avLst/>
          </a:prstGeom>
          <a:ln w="12700" cmpd="sng">
            <a:solidFill>
              <a:schemeClr val="bg1"/>
            </a:solidFill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endParaRPr kumimoji="1" lang="zh-CN" altLang="en-US" dirty="0"/>
          </a:p>
        </p:txBody>
      </p:sp>
      <p:grpSp>
        <p:nvGrpSpPr>
          <p:cNvPr id="8" name="组 7"/>
          <p:cNvGrpSpPr/>
          <p:nvPr userDrawn="1"/>
        </p:nvGrpSpPr>
        <p:grpSpPr>
          <a:xfrm rot="20632315">
            <a:off x="254584" y="176677"/>
            <a:ext cx="599401" cy="1054299"/>
            <a:chOff x="3087349" y="2393332"/>
            <a:chExt cx="759141" cy="1335268"/>
          </a:xfrm>
        </p:grpSpPr>
        <p:sp>
          <p:nvSpPr>
            <p:cNvPr id="9" name="椭圆 8"/>
            <p:cNvSpPr/>
            <p:nvPr/>
          </p:nvSpPr>
          <p:spPr>
            <a:xfrm>
              <a:off x="3626494" y="2759746"/>
              <a:ext cx="219996" cy="2199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328363" y="2393332"/>
              <a:ext cx="323047" cy="3230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3543238" y="3564449"/>
              <a:ext cx="164151" cy="16415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3" name="组 12"/>
          <p:cNvGrpSpPr/>
          <p:nvPr userDrawn="1"/>
        </p:nvGrpSpPr>
        <p:grpSpPr>
          <a:xfrm rot="13604478">
            <a:off x="3791653" y="312764"/>
            <a:ext cx="599401" cy="1054299"/>
            <a:chOff x="3087349" y="2393332"/>
            <a:chExt cx="759141" cy="1335268"/>
          </a:xfrm>
        </p:grpSpPr>
        <p:sp>
          <p:nvSpPr>
            <p:cNvPr id="14" name="椭圆 13"/>
            <p:cNvSpPr/>
            <p:nvPr/>
          </p:nvSpPr>
          <p:spPr>
            <a:xfrm>
              <a:off x="3626494" y="2759746"/>
              <a:ext cx="219996" cy="2199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3328363" y="2393332"/>
              <a:ext cx="323047" cy="3230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3543238" y="3564449"/>
              <a:ext cx="164151" cy="16415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7053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769918" y="260400"/>
            <a:ext cx="3321436" cy="529569"/>
          </a:xfrm>
          <a:prstGeom prst="rect">
            <a:avLst/>
          </a:prstGeom>
          <a:ln w="12700" cmpd="sng">
            <a:solidFill>
              <a:schemeClr val="bg1"/>
            </a:solidFill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endParaRPr kumimoji="1" lang="zh-CN" altLang="en-US" dirty="0"/>
          </a:p>
        </p:txBody>
      </p:sp>
      <p:grpSp>
        <p:nvGrpSpPr>
          <p:cNvPr id="8" name="组 7"/>
          <p:cNvGrpSpPr/>
          <p:nvPr userDrawn="1"/>
        </p:nvGrpSpPr>
        <p:grpSpPr>
          <a:xfrm rot="20632315">
            <a:off x="254584" y="176677"/>
            <a:ext cx="599401" cy="1054299"/>
            <a:chOff x="3087349" y="2393332"/>
            <a:chExt cx="759141" cy="1335268"/>
          </a:xfrm>
        </p:grpSpPr>
        <p:sp>
          <p:nvSpPr>
            <p:cNvPr id="9" name="椭圆 8"/>
            <p:cNvSpPr/>
            <p:nvPr/>
          </p:nvSpPr>
          <p:spPr>
            <a:xfrm>
              <a:off x="3626494" y="2759746"/>
              <a:ext cx="219996" cy="2199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328363" y="2393332"/>
              <a:ext cx="323047" cy="3230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3543238" y="3564449"/>
              <a:ext cx="164151" cy="16415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3" name="组 12"/>
          <p:cNvGrpSpPr/>
          <p:nvPr userDrawn="1"/>
        </p:nvGrpSpPr>
        <p:grpSpPr>
          <a:xfrm rot="13604478">
            <a:off x="3791653" y="312764"/>
            <a:ext cx="599401" cy="1054299"/>
            <a:chOff x="3087349" y="2393332"/>
            <a:chExt cx="759141" cy="1335268"/>
          </a:xfrm>
        </p:grpSpPr>
        <p:sp>
          <p:nvSpPr>
            <p:cNvPr id="14" name="椭圆 13"/>
            <p:cNvSpPr/>
            <p:nvPr/>
          </p:nvSpPr>
          <p:spPr>
            <a:xfrm>
              <a:off x="3626494" y="2759746"/>
              <a:ext cx="219996" cy="2199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3328363" y="2393332"/>
              <a:ext cx="323047" cy="3230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3543238" y="3564449"/>
              <a:ext cx="164151" cy="16415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818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31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659004" y="258233"/>
            <a:ext cx="4868117" cy="529569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anchor="ctr"/>
          <a:lstStyle>
            <a:lvl1pPr marL="0" indent="0" algn="l">
              <a:buNone/>
              <a:defRPr sz="2400" b="1"/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11386592" y="171547"/>
            <a:ext cx="805408" cy="616255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图片占位符 8"/>
          <p:cNvSpPr>
            <a:spLocks noGrp="1"/>
          </p:cNvSpPr>
          <p:nvPr>
            <p:ph type="pic" sz="quarter" idx="14" hasCustomPrompt="1"/>
          </p:nvPr>
        </p:nvSpPr>
        <p:spPr>
          <a:xfrm>
            <a:off x="376768" y="5989475"/>
            <a:ext cx="1960033" cy="53340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 b="1"/>
            </a:lvl1pPr>
          </a:lstStyle>
          <a:p>
            <a:r>
              <a:rPr kumimoji="1" lang="en-US" altLang="zh-CN" sz="1600" b="1" dirty="0" smtClean="0"/>
              <a:t>LOGO&amp;PIC</a:t>
            </a:r>
            <a:r>
              <a:rPr kumimoji="1" lang="zh-CN" altLang="en-US" sz="1600" b="1" dirty="0" smtClean="0"/>
              <a:t> </a:t>
            </a:r>
            <a:r>
              <a:rPr kumimoji="1" lang="en-US" altLang="zh-CN" sz="1600" b="1" dirty="0" smtClean="0"/>
              <a:t>HERE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049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3748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Century Gothic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 charset="0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32056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dirty="0" smtClean="0">
                <a:solidFill>
                  <a:srgbClr val="000000"/>
                </a:solidFill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获取更多优质模板（放映模式）</a:t>
            </a:r>
            <a:endParaRPr kumimoji="1" lang="zh-CN" altLang="en-US" sz="1333" dirty="0">
              <a:solidFill>
                <a:srgbClr val="000000"/>
              </a:solidFill>
              <a:latin typeface="Century Gothic"/>
              <a:ea typeface="微软雅黑" charset="0"/>
            </a:endParaRP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0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6" r:id="rId3"/>
    <p:sldLayoutId id="2147483657" r:id="rId4"/>
    <p:sldLayoutId id="2147483655" r:id="rId5"/>
    <p:sldLayoutId id="2147483651" r:id="rId6"/>
    <p:sldLayoutId id="2147483652" r:id="rId7"/>
    <p:sldLayoutId id="2147483653" r:id="rId8"/>
    <p:sldLayoutId id="214748365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组 118"/>
          <p:cNvGrpSpPr/>
          <p:nvPr/>
        </p:nvGrpSpPr>
        <p:grpSpPr>
          <a:xfrm>
            <a:off x="7419372" y="-221648"/>
            <a:ext cx="5828741" cy="5077125"/>
            <a:chOff x="8211887" y="-221648"/>
            <a:chExt cx="5036226" cy="4386805"/>
          </a:xfrm>
        </p:grpSpPr>
        <p:sp>
          <p:nvSpPr>
            <p:cNvPr id="2" name="椭圆 1"/>
            <p:cNvSpPr/>
            <p:nvPr/>
          </p:nvSpPr>
          <p:spPr>
            <a:xfrm>
              <a:off x="10489704" y="-221648"/>
              <a:ext cx="662879" cy="6628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" name="椭圆 2"/>
            <p:cNvSpPr/>
            <p:nvPr/>
          </p:nvSpPr>
          <p:spPr>
            <a:xfrm>
              <a:off x="9651968" y="2802434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10639523" y="2032304"/>
              <a:ext cx="363244" cy="363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9102910" y="1300795"/>
              <a:ext cx="448619" cy="448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11508358" y="295596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1994214" y="1135914"/>
              <a:ext cx="778383" cy="77838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0583784" y="1156965"/>
              <a:ext cx="259511" cy="2595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1397020" y="2470997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9937372" y="1963317"/>
              <a:ext cx="242292" cy="2422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10885843" y="3143928"/>
              <a:ext cx="448621" cy="4486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8963628" y="526943"/>
              <a:ext cx="416095" cy="4160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8211887" y="-76771"/>
              <a:ext cx="450304" cy="4503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17" name="直线连接符 16"/>
            <p:cNvCxnSpPr>
              <a:stCxn id="2" idx="5"/>
              <a:endCxn id="7" idx="1"/>
            </p:cNvCxnSpPr>
            <p:nvPr/>
          </p:nvCxnSpPr>
          <p:spPr>
            <a:xfrm>
              <a:off x="11055507" y="344156"/>
              <a:ext cx="1052698" cy="905749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线连接符 17"/>
            <p:cNvCxnSpPr>
              <a:stCxn id="4" idx="7"/>
              <a:endCxn id="7" idx="3"/>
            </p:cNvCxnSpPr>
            <p:nvPr/>
          </p:nvCxnSpPr>
          <p:spPr>
            <a:xfrm flipV="1">
              <a:off x="10949570" y="1800306"/>
              <a:ext cx="1158635" cy="28519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线连接符 21"/>
            <p:cNvCxnSpPr>
              <a:stCxn id="9" idx="7"/>
              <a:endCxn id="7" idx="4"/>
            </p:cNvCxnSpPr>
            <p:nvPr/>
          </p:nvCxnSpPr>
          <p:spPr>
            <a:xfrm flipV="1">
              <a:off x="11962824" y="1914297"/>
              <a:ext cx="420583" cy="65377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线连接符 28"/>
            <p:cNvCxnSpPr>
              <a:stCxn id="3" idx="7"/>
              <a:endCxn id="4" idx="3"/>
            </p:cNvCxnSpPr>
            <p:nvPr/>
          </p:nvCxnSpPr>
          <p:spPr>
            <a:xfrm flipV="1">
              <a:off x="10217772" y="2342352"/>
              <a:ext cx="474948" cy="55715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线连接符 43"/>
            <p:cNvCxnSpPr>
              <a:stCxn id="5" idx="7"/>
              <a:endCxn id="2" idx="3"/>
            </p:cNvCxnSpPr>
            <p:nvPr/>
          </p:nvCxnSpPr>
          <p:spPr>
            <a:xfrm flipV="1">
              <a:off x="9485831" y="344156"/>
              <a:ext cx="1100949" cy="102233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线连接符 47"/>
            <p:cNvCxnSpPr>
              <a:stCxn id="8" idx="0"/>
              <a:endCxn id="2" idx="4"/>
            </p:cNvCxnSpPr>
            <p:nvPr/>
          </p:nvCxnSpPr>
          <p:spPr>
            <a:xfrm flipV="1">
              <a:off x="10713540" y="441231"/>
              <a:ext cx="107605" cy="71573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线连接符 50"/>
            <p:cNvCxnSpPr>
              <a:stCxn id="7" idx="2"/>
              <a:endCxn id="8" idx="6"/>
            </p:cNvCxnSpPr>
            <p:nvPr/>
          </p:nvCxnSpPr>
          <p:spPr>
            <a:xfrm flipH="1" flipV="1">
              <a:off x="10843295" y="1286721"/>
              <a:ext cx="1150919" cy="23838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线连接符 54"/>
            <p:cNvCxnSpPr>
              <a:stCxn id="8" idx="4"/>
              <a:endCxn id="4" idx="0"/>
            </p:cNvCxnSpPr>
            <p:nvPr/>
          </p:nvCxnSpPr>
          <p:spPr>
            <a:xfrm>
              <a:off x="10713540" y="1416476"/>
              <a:ext cx="107606" cy="61582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线连接符 57"/>
            <p:cNvCxnSpPr>
              <a:stCxn id="4" idx="5"/>
              <a:endCxn id="9" idx="1"/>
            </p:cNvCxnSpPr>
            <p:nvPr/>
          </p:nvCxnSpPr>
          <p:spPr>
            <a:xfrm>
              <a:off x="10949570" y="2342352"/>
              <a:ext cx="544525" cy="22572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线连接符 60"/>
            <p:cNvCxnSpPr>
              <a:stCxn id="5" idx="7"/>
              <a:endCxn id="8" idx="2"/>
            </p:cNvCxnSpPr>
            <p:nvPr/>
          </p:nvCxnSpPr>
          <p:spPr>
            <a:xfrm flipV="1">
              <a:off x="9485831" y="1286721"/>
              <a:ext cx="1097953" cy="79773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线连接符 63"/>
            <p:cNvCxnSpPr>
              <a:stCxn id="5" idx="4"/>
              <a:endCxn id="3" idx="1"/>
            </p:cNvCxnSpPr>
            <p:nvPr/>
          </p:nvCxnSpPr>
          <p:spPr>
            <a:xfrm>
              <a:off x="9327220" y="1749415"/>
              <a:ext cx="421824" cy="115009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椭圆 69"/>
            <p:cNvSpPr/>
            <p:nvPr/>
          </p:nvSpPr>
          <p:spPr>
            <a:xfrm>
              <a:off x="10064447" y="3739900"/>
              <a:ext cx="425257" cy="42525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71" name="直线连接符 70"/>
            <p:cNvCxnSpPr>
              <a:stCxn id="5" idx="5"/>
              <a:endCxn id="10" idx="1"/>
            </p:cNvCxnSpPr>
            <p:nvPr/>
          </p:nvCxnSpPr>
          <p:spPr>
            <a:xfrm>
              <a:off x="9485831" y="1683716"/>
              <a:ext cx="487025" cy="31508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线连接符 75"/>
            <p:cNvCxnSpPr>
              <a:stCxn id="10" idx="7"/>
              <a:endCxn id="8" idx="3"/>
            </p:cNvCxnSpPr>
            <p:nvPr/>
          </p:nvCxnSpPr>
          <p:spPr>
            <a:xfrm flipV="1">
              <a:off x="10144182" y="1378472"/>
              <a:ext cx="477606" cy="62032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线连接符 78"/>
            <p:cNvCxnSpPr>
              <a:stCxn id="10" idx="6"/>
              <a:endCxn id="4" idx="2"/>
            </p:cNvCxnSpPr>
            <p:nvPr/>
          </p:nvCxnSpPr>
          <p:spPr>
            <a:xfrm>
              <a:off x="10179665" y="2084463"/>
              <a:ext cx="459858" cy="1294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线连接符 84"/>
            <p:cNvCxnSpPr>
              <a:stCxn id="3" idx="0"/>
              <a:endCxn id="10" idx="4"/>
            </p:cNvCxnSpPr>
            <p:nvPr/>
          </p:nvCxnSpPr>
          <p:spPr>
            <a:xfrm flipV="1">
              <a:off x="9983409" y="2205609"/>
              <a:ext cx="75110" cy="59682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线连接符 91"/>
            <p:cNvCxnSpPr>
              <a:stCxn id="3" idx="6"/>
              <a:endCxn id="9" idx="2"/>
            </p:cNvCxnSpPr>
            <p:nvPr/>
          </p:nvCxnSpPr>
          <p:spPr>
            <a:xfrm flipV="1">
              <a:off x="10314847" y="2802437"/>
              <a:ext cx="1082173" cy="3314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椭圆 95"/>
            <p:cNvSpPr/>
            <p:nvPr/>
          </p:nvSpPr>
          <p:spPr>
            <a:xfrm>
              <a:off x="8858139" y="2342352"/>
              <a:ext cx="399576" cy="399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12963106" y="1871826"/>
              <a:ext cx="285007" cy="2850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4" name="组 13"/>
          <p:cNvGrpSpPr/>
          <p:nvPr/>
        </p:nvGrpSpPr>
        <p:grpSpPr>
          <a:xfrm>
            <a:off x="-1897854" y="3860312"/>
            <a:ext cx="5094099" cy="4344867"/>
            <a:chOff x="-1897854" y="3860312"/>
            <a:chExt cx="5094099" cy="4344867"/>
          </a:xfrm>
        </p:grpSpPr>
        <p:sp>
          <p:nvSpPr>
            <p:cNvPr id="75" name="椭圆 74"/>
            <p:cNvSpPr/>
            <p:nvPr/>
          </p:nvSpPr>
          <p:spPr>
            <a:xfrm>
              <a:off x="437836" y="4127662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-399900" y="6842456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587655" y="6072326"/>
              <a:ext cx="363244" cy="363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-948958" y="5340817"/>
              <a:ext cx="448619" cy="448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2331537" y="6169300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1670042" y="5033615"/>
              <a:ext cx="627576" cy="627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317987" y="4983061"/>
              <a:ext cx="687370" cy="6873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1345152" y="6511019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-114496" y="6003339"/>
              <a:ext cx="242292" cy="2422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833975" y="7183950"/>
              <a:ext cx="448621" cy="4486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8" name="椭圆 87"/>
            <p:cNvSpPr/>
            <p:nvPr/>
          </p:nvSpPr>
          <p:spPr>
            <a:xfrm>
              <a:off x="-1088240" y="4566965"/>
              <a:ext cx="416095" cy="4160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-1897854" y="4034310"/>
              <a:ext cx="450304" cy="4503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90" name="直线连接符 89"/>
            <p:cNvCxnSpPr>
              <a:stCxn id="75" idx="5"/>
              <a:endCxn id="82" idx="1"/>
            </p:cNvCxnSpPr>
            <p:nvPr/>
          </p:nvCxnSpPr>
          <p:spPr>
            <a:xfrm>
              <a:off x="739645" y="4429471"/>
              <a:ext cx="1022303" cy="69605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线连接符 90"/>
            <p:cNvCxnSpPr>
              <a:stCxn id="78" idx="7"/>
              <a:endCxn id="82" idx="3"/>
            </p:cNvCxnSpPr>
            <p:nvPr/>
          </p:nvCxnSpPr>
          <p:spPr>
            <a:xfrm flipV="1">
              <a:off x="897703" y="5569285"/>
              <a:ext cx="864245" cy="5562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线连接符 92"/>
            <p:cNvCxnSpPr>
              <a:stCxn id="84" idx="7"/>
              <a:endCxn id="82" idx="4"/>
            </p:cNvCxnSpPr>
            <p:nvPr/>
          </p:nvCxnSpPr>
          <p:spPr>
            <a:xfrm flipV="1">
              <a:off x="1910955" y="5661191"/>
              <a:ext cx="72875" cy="94690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线连接符 93"/>
            <p:cNvCxnSpPr>
              <a:stCxn id="77" idx="7"/>
              <a:endCxn id="78" idx="3"/>
            </p:cNvCxnSpPr>
            <p:nvPr/>
          </p:nvCxnSpPr>
          <p:spPr>
            <a:xfrm flipV="1">
              <a:off x="165904" y="6382374"/>
              <a:ext cx="474948" cy="55715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线连接符 94"/>
            <p:cNvCxnSpPr>
              <a:stCxn id="80" idx="7"/>
              <a:endCxn id="75" idx="3"/>
            </p:cNvCxnSpPr>
            <p:nvPr/>
          </p:nvCxnSpPr>
          <p:spPr>
            <a:xfrm flipV="1">
              <a:off x="-566038" y="4429471"/>
              <a:ext cx="1055656" cy="97704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线连接符 98"/>
            <p:cNvCxnSpPr>
              <a:stCxn id="83" idx="0"/>
              <a:endCxn id="75" idx="4"/>
            </p:cNvCxnSpPr>
            <p:nvPr/>
          </p:nvCxnSpPr>
          <p:spPr>
            <a:xfrm flipH="1" flipV="1">
              <a:off x="614632" y="4481253"/>
              <a:ext cx="47040" cy="50180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线连接符 99"/>
            <p:cNvCxnSpPr>
              <a:stCxn id="82" idx="2"/>
              <a:endCxn id="83" idx="6"/>
            </p:cNvCxnSpPr>
            <p:nvPr/>
          </p:nvCxnSpPr>
          <p:spPr>
            <a:xfrm flipH="1" flipV="1">
              <a:off x="1005357" y="5326743"/>
              <a:ext cx="664685" cy="2066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线连接符 100"/>
            <p:cNvCxnSpPr>
              <a:stCxn id="83" idx="4"/>
              <a:endCxn id="78" idx="0"/>
            </p:cNvCxnSpPr>
            <p:nvPr/>
          </p:nvCxnSpPr>
          <p:spPr>
            <a:xfrm>
              <a:off x="661672" y="5670425"/>
              <a:ext cx="107605" cy="40190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线连接符 101"/>
            <p:cNvCxnSpPr>
              <a:stCxn id="78" idx="5"/>
              <a:endCxn id="84" idx="1"/>
            </p:cNvCxnSpPr>
            <p:nvPr/>
          </p:nvCxnSpPr>
          <p:spPr>
            <a:xfrm>
              <a:off x="897702" y="6382374"/>
              <a:ext cx="544525" cy="22572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线连接符 102"/>
            <p:cNvCxnSpPr>
              <a:stCxn id="80" idx="7"/>
              <a:endCxn id="83" idx="2"/>
            </p:cNvCxnSpPr>
            <p:nvPr/>
          </p:nvCxnSpPr>
          <p:spPr>
            <a:xfrm flipV="1">
              <a:off x="-566038" y="5326743"/>
              <a:ext cx="884025" cy="79773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线连接符 103"/>
            <p:cNvCxnSpPr>
              <a:stCxn id="80" idx="4"/>
              <a:endCxn id="77" idx="1"/>
            </p:cNvCxnSpPr>
            <p:nvPr/>
          </p:nvCxnSpPr>
          <p:spPr>
            <a:xfrm>
              <a:off x="-724648" y="5789437"/>
              <a:ext cx="421824" cy="115009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椭圆 104"/>
            <p:cNvSpPr/>
            <p:nvPr/>
          </p:nvSpPr>
          <p:spPr>
            <a:xfrm>
              <a:off x="12579" y="7779922"/>
              <a:ext cx="425257" cy="42525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106" name="直线连接符 105"/>
            <p:cNvCxnSpPr>
              <a:stCxn id="80" idx="5"/>
              <a:endCxn id="86" idx="1"/>
            </p:cNvCxnSpPr>
            <p:nvPr/>
          </p:nvCxnSpPr>
          <p:spPr>
            <a:xfrm>
              <a:off x="-566037" y="5723738"/>
              <a:ext cx="487025" cy="31508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线连接符 106"/>
            <p:cNvCxnSpPr>
              <a:stCxn id="86" idx="7"/>
              <a:endCxn id="83" idx="3"/>
            </p:cNvCxnSpPr>
            <p:nvPr/>
          </p:nvCxnSpPr>
          <p:spPr>
            <a:xfrm flipV="1">
              <a:off x="92313" y="5569763"/>
              <a:ext cx="326337" cy="469059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线连接符 107"/>
            <p:cNvCxnSpPr>
              <a:stCxn id="86" idx="6"/>
              <a:endCxn id="78" idx="2"/>
            </p:cNvCxnSpPr>
            <p:nvPr/>
          </p:nvCxnSpPr>
          <p:spPr>
            <a:xfrm>
              <a:off x="127797" y="6124485"/>
              <a:ext cx="459858" cy="1294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线连接符 108"/>
            <p:cNvCxnSpPr>
              <a:stCxn id="77" idx="0"/>
              <a:endCxn id="86" idx="4"/>
            </p:cNvCxnSpPr>
            <p:nvPr/>
          </p:nvCxnSpPr>
          <p:spPr>
            <a:xfrm flipV="1">
              <a:off x="-68459" y="6245631"/>
              <a:ext cx="75110" cy="59682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线连接符 109"/>
            <p:cNvCxnSpPr>
              <a:stCxn id="77" idx="6"/>
              <a:endCxn id="84" idx="2"/>
            </p:cNvCxnSpPr>
            <p:nvPr/>
          </p:nvCxnSpPr>
          <p:spPr>
            <a:xfrm flipV="1">
              <a:off x="262979" y="6842459"/>
              <a:ext cx="1082173" cy="3314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椭圆 110"/>
            <p:cNvSpPr/>
            <p:nvPr/>
          </p:nvSpPr>
          <p:spPr>
            <a:xfrm>
              <a:off x="-1193729" y="6382374"/>
              <a:ext cx="399576" cy="399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2911238" y="5911848"/>
              <a:ext cx="285007" cy="2850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1069206" y="4219514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112126" y="3860312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1111420" y="5055122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5" name="组 14"/>
          <p:cNvGrpSpPr/>
          <p:nvPr/>
        </p:nvGrpSpPr>
        <p:grpSpPr>
          <a:xfrm>
            <a:off x="3087349" y="2414413"/>
            <a:ext cx="1024513" cy="1398348"/>
            <a:chOff x="3087349" y="2414413"/>
            <a:chExt cx="1024513" cy="1398348"/>
          </a:xfrm>
        </p:grpSpPr>
        <p:sp>
          <p:nvSpPr>
            <p:cNvPr id="120" name="椭圆 119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6" name="组 15"/>
          <p:cNvGrpSpPr/>
          <p:nvPr/>
        </p:nvGrpSpPr>
        <p:grpSpPr>
          <a:xfrm>
            <a:off x="7306290" y="4556172"/>
            <a:ext cx="1587497" cy="1201908"/>
            <a:chOff x="7306290" y="4556172"/>
            <a:chExt cx="1587497" cy="1201908"/>
          </a:xfrm>
        </p:grpSpPr>
        <p:sp>
          <p:nvSpPr>
            <p:cNvPr id="126" name="椭圆 125"/>
            <p:cNvSpPr/>
            <p:nvPr/>
          </p:nvSpPr>
          <p:spPr>
            <a:xfrm>
              <a:off x="7306290" y="5384416"/>
              <a:ext cx="373664" cy="3736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8478566" y="4826138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8742934" y="5142940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7705441" y="4556172"/>
              <a:ext cx="351970" cy="3519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17" name="矩形 116"/>
          <p:cNvSpPr/>
          <p:nvPr/>
        </p:nvSpPr>
        <p:spPr>
          <a:xfrm>
            <a:off x="3643542" y="769002"/>
            <a:ext cx="5199794" cy="519979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6" name="文本框 115"/>
          <p:cNvSpPr txBox="1"/>
          <p:nvPr/>
        </p:nvSpPr>
        <p:spPr>
          <a:xfrm>
            <a:off x="3643542" y="1356854"/>
            <a:ext cx="5181189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國立北港高中</a:t>
            </a:r>
            <a:endParaRPr kumimoji="1" lang="en-US" altLang="zh-TW" sz="6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pPr algn="ctr"/>
            <a:r>
              <a:rPr kumimoji="1" lang="zh-TW" altLang="en-US" sz="6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數學科</a:t>
            </a:r>
            <a:endParaRPr kumimoji="1" lang="en-US" altLang="zh-TW" sz="6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pPr algn="ctr"/>
            <a:r>
              <a:rPr kumimoji="1" lang="zh-TW" altLang="en-US" sz="6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夏日動能課程</a:t>
            </a:r>
            <a:endParaRPr kumimoji="1" lang="en-US" altLang="zh-TW" sz="6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pPr algn="ctr"/>
            <a:r>
              <a:rPr kumimoji="1" lang="zh-TW" altLang="en-US" sz="6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介紹</a:t>
            </a:r>
            <a:endParaRPr kumimoji="1" lang="zh-CN" altLang="en-US" sz="6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1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1261884" y="1887644"/>
            <a:ext cx="101223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學生就各自的評量診斷報告觀看</a:t>
            </a:r>
            <a:r>
              <a:rPr lang="zh-TW" altLang="zh-TW" sz="36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相對知識節點的教學影片、作練習題與動態評量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。老師從旁指導使用線上學習資源。提早完成的同學可以就學習概念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往上精進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向下紮根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學習任務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69" y="4292904"/>
            <a:ext cx="2408714" cy="256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5967984" y="492079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課程先備知識建立。教師就學生報表檢視常見錯誤概念類型向學生講解與示範。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9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932" y="1606827"/>
            <a:ext cx="104881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一、正整數的加減</a:t>
            </a:r>
            <a:endParaRPr kumimoji="1"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活動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在方框裡放入撲克牌，利用牌面上的數字做加減法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。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二、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正整數與負整數的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加法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活動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endParaRPr kumimoji="1"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利用「⊕」「⊙」符號來幫助我們計算整數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的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加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法。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  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+3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該如何表示？                       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‐</a:t>
            </a:r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1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該如何表示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？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       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(+</a:t>
            </a:r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5)+(+1)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                  </a:t>
            </a:r>
            <a:r>
              <a:rPr kumimoji="1" lang="zh-TW" altLang="en-US" sz="3200" b="1" dirty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      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(-</a:t>
            </a:r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2)+(-3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)</a:t>
            </a:r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96435" y="877094"/>
            <a:ext cx="1115568" cy="14356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315507" y="877094"/>
            <a:ext cx="1115568" cy="14356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加號 13"/>
          <p:cNvSpPr/>
          <p:nvPr/>
        </p:nvSpPr>
        <p:spPr>
          <a:xfrm>
            <a:off x="5702859" y="1284002"/>
            <a:ext cx="621792" cy="621792"/>
          </a:xfrm>
          <a:prstGeom prst="mathPlus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等於 14"/>
          <p:cNvSpPr/>
          <p:nvPr/>
        </p:nvSpPr>
        <p:spPr>
          <a:xfrm>
            <a:off x="7431075" y="1430306"/>
            <a:ext cx="553212" cy="329184"/>
          </a:xfrm>
          <a:prstGeom prst="mathEqual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056939" y="5484614"/>
            <a:ext cx="1414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⊕ ⊕ ⊕</a:t>
            </a:r>
            <a:endParaRPr lang="zh-TW" altLang="en-US" sz="3200" dirty="0">
              <a:solidFill>
                <a:srgbClr val="FF9933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289819" y="5500866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⊙</a:t>
            </a:r>
          </a:p>
        </p:txBody>
      </p:sp>
      <p:sp>
        <p:nvSpPr>
          <p:cNvPr id="18" name="矩形 17"/>
          <p:cNvSpPr/>
          <p:nvPr/>
        </p:nvSpPr>
        <p:spPr>
          <a:xfrm>
            <a:off x="3117232" y="5977949"/>
            <a:ext cx="23150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⊕ ⊕ ⊕ ⊕ ⊕</a:t>
            </a:r>
          </a:p>
        </p:txBody>
      </p:sp>
      <p:sp>
        <p:nvSpPr>
          <p:cNvPr id="19" name="矩形 18"/>
          <p:cNvSpPr/>
          <p:nvPr/>
        </p:nvSpPr>
        <p:spPr>
          <a:xfrm>
            <a:off x="8040759" y="6038810"/>
            <a:ext cx="1249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 ⊙ ⊙</a:t>
            </a:r>
            <a:endParaRPr kumimoji="1" lang="en-US" altLang="zh-TW" sz="3200" b="1" dirty="0">
              <a:solidFill>
                <a:srgbClr val="FF9933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319165" y="5975968"/>
            <a:ext cx="5132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⊕</a:t>
            </a:r>
          </a:p>
        </p:txBody>
      </p:sp>
      <p:sp>
        <p:nvSpPr>
          <p:cNvPr id="21" name="矩形 20"/>
          <p:cNvSpPr/>
          <p:nvPr/>
        </p:nvSpPr>
        <p:spPr>
          <a:xfrm>
            <a:off x="9242684" y="6038810"/>
            <a:ext cx="1659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⊙ ⊙ ⊙</a:t>
            </a:r>
            <a:endParaRPr kumimoji="1" lang="en-US" altLang="zh-TW" sz="3200" b="1" dirty="0">
              <a:solidFill>
                <a:srgbClr val="FF9933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1292352" y="1647978"/>
            <a:ext cx="102565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三、正整數與負整數的減法 </a:t>
            </a:r>
          </a:p>
          <a:p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活動</a:t>
            </a:r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利用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「⊕」「⊙」符號來幫助我們計算整數的減法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。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(-3)-(-4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)=_____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(-6)-(+5)=_____ 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拿掉⊕⊕⊕⊕⊕會剩下⊙⊙⊙⊙⊙⊙⊙⊙⊙⊙⊙</a:t>
            </a:r>
            <a:endParaRPr kumimoji="1" lang="en-US" altLang="zh-TW" sz="3200" b="1" dirty="0" smtClean="0">
              <a:solidFill>
                <a:srgbClr val="FF99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補充概念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：減去一個數，相當於加上它的</a:t>
            </a:r>
            <a:r>
              <a:rPr kumimoji="1"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相反數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endPara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70805" y="3582403"/>
            <a:ext cx="923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⊕⊙</a:t>
            </a:r>
            <a:endParaRPr kumimoji="1" lang="zh-TW" altLang="en-US" sz="3200" b="1" dirty="0">
              <a:solidFill>
                <a:srgbClr val="FF9933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11185" y="3610683"/>
            <a:ext cx="4328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solidFill>
                  <a:srgbClr val="FF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拿掉⊙⊙⊙⊙會剩下⊕ </a:t>
            </a:r>
          </a:p>
        </p:txBody>
      </p:sp>
      <p:sp>
        <p:nvSpPr>
          <p:cNvPr id="10" name="矩形 9"/>
          <p:cNvSpPr/>
          <p:nvPr/>
        </p:nvSpPr>
        <p:spPr>
          <a:xfrm>
            <a:off x="6904200" y="4080848"/>
            <a:ext cx="3879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⊕⊕⊕⊕⊕⊙⊙⊙⊙⊙</a:t>
            </a:r>
            <a:endParaRPr kumimoji="1" lang="zh-TW" altLang="en-US" sz="3200" b="1" dirty="0">
              <a:solidFill>
                <a:srgbClr val="FF9933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625834" y="3570299"/>
            <a:ext cx="437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1</a:t>
            </a:r>
            <a:endParaRPr kumimoji="1" lang="zh-TW" altLang="en-US" sz="3200" b="1" dirty="0">
              <a:solidFill>
                <a:schemeClr val="accent2">
                  <a:lumMod val="40000"/>
                  <a:lumOff val="60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448289" y="4052644"/>
            <a:ext cx="870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-</a:t>
            </a:r>
            <a:r>
              <a:rPr kumimoji="1" lang="en-US" altLang="zh-TW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rPr>
              <a:t>11</a:t>
            </a:r>
            <a:endParaRPr kumimoji="1" lang="zh-TW" altLang="en-US" sz="3200" b="1" dirty="0">
              <a:solidFill>
                <a:schemeClr val="accent2">
                  <a:lumMod val="40000"/>
                  <a:lumOff val="60000"/>
                </a:schemeClr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283892" y="3604733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⊙⊙⊙</a:t>
            </a:r>
          </a:p>
        </p:txBody>
      </p:sp>
      <p:sp>
        <p:nvSpPr>
          <p:cNvPr id="14" name="矩形 13"/>
          <p:cNvSpPr/>
          <p:nvPr/>
        </p:nvSpPr>
        <p:spPr>
          <a:xfrm>
            <a:off x="4430004" y="4091336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3200" b="1" dirty="0">
                <a:solidFill>
                  <a:srgbClr val="FF9933"/>
                </a:solidFill>
                <a:latin typeface="Microsoft YaHei" charset="0"/>
                <a:ea typeface="Microsoft YaHei" charset="0"/>
                <a:cs typeface="Microsoft YaHei" charset="0"/>
              </a:rPr>
              <a:t>⊙⊙⊙⊙⊙⊙</a:t>
            </a:r>
          </a:p>
        </p:txBody>
      </p:sp>
      <p:pic>
        <p:nvPicPr>
          <p:cNvPr id="15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475231" y="1453896"/>
                <a:ext cx="10100883" cy="5293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四、用數線法求解整數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加減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五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、絕對值的意義和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加減法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概念</a:t>
                </a:r>
                <a:r>
                  <a:rPr kumimoji="1" lang="en-US" altLang="zh-TW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1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.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數線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兩點</a:t>
                </a:r>
                <a14:m>
                  <m:oMath xmlns:m="http://schemas.openxmlformats.org/officeDocument/2006/math"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𝒂</m:t>
                    </m:r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,</m:t>
                    </m:r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𝒃</m:t>
                    </m:r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的距離為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dPr>
                      <m:e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𝒂</m:t>
                        </m:r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−</m:t>
                        </m:r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𝒃</m:t>
                        </m:r>
                      </m:e>
                    </m:d>
                  </m:oMath>
                </a14:m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概念</a:t>
                </a:r>
                <a:r>
                  <a:rPr kumimoji="1" lang="en-US" altLang="zh-TW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2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.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數線上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一點</a:t>
                </a:r>
                <a14:m>
                  <m:oMath xmlns:m="http://schemas.openxmlformats.org/officeDocument/2006/math"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𝒙</m:t>
                    </m:r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到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原點的距離，稱為這個數的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絕對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</a:t>
                </a:r>
                <a:r>
                  <a:rPr kumimoji="1" lang="en-US" altLang="zh-TW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        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值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，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用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dPr>
                      <m:e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表示 </a:t>
                </a:r>
                <a:endParaRPr kumimoji="1" lang="zh-TW" altLang="en-US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231" y="1453896"/>
                <a:ext cx="10100883" cy="5293757"/>
              </a:xfrm>
              <a:prstGeom prst="rect">
                <a:avLst/>
              </a:prstGeom>
              <a:blipFill rotWithShape="1">
                <a:blip r:embed="rId4"/>
                <a:stretch>
                  <a:fillRect l="-1509" b="-27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/>
          <p:cNvCxnSpPr/>
          <p:nvPr/>
        </p:nvCxnSpPr>
        <p:spPr>
          <a:xfrm>
            <a:off x="3438144" y="2670338"/>
            <a:ext cx="376618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4338828" y="2549271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5483352" y="2557584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3767328" y="2548058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4053078" y="2549271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5197602" y="2557583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910328" y="2549271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624578" y="2557583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4468125" y="278776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2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753875" y="279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3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041149" y="279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326899" y="279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5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572403" y="2797295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-1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4182375" y="279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3896625" y="27972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0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4559167" y="2604877"/>
            <a:ext cx="130821" cy="1308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1901953" y="2435454"/>
            <a:ext cx="1076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</a:rPr>
              <a:t>2+3=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787152" y="2444110"/>
            <a:ext cx="38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  <a:endParaRPr lang="zh-TW" altLang="en-US" sz="2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8" name="直線接點 27"/>
          <p:cNvCxnSpPr/>
          <p:nvPr/>
        </p:nvCxnSpPr>
        <p:spPr>
          <a:xfrm>
            <a:off x="3430285" y="3661741"/>
            <a:ext cx="376618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4330969" y="3540674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5475493" y="3548987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3759469" y="3539461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4045219" y="3540674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5189743" y="3548986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4902469" y="3540674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4616719" y="3548986"/>
            <a:ext cx="0" cy="23971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4460266" y="377917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2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746016" y="37886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3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5033290" y="37886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5319040" y="37886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5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3564544" y="378869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-1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4174516" y="37886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3888766" y="37886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0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4551308" y="3596280"/>
            <a:ext cx="130821" cy="1308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/>
          <p:cNvSpPr txBox="1"/>
          <p:nvPr/>
        </p:nvSpPr>
        <p:spPr>
          <a:xfrm>
            <a:off x="1894094" y="3426857"/>
            <a:ext cx="1076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chemeClr val="bg1"/>
                </a:solidFill>
              </a:rPr>
              <a:t>2-3=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2779293" y="3435513"/>
            <a:ext cx="502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-1</a:t>
            </a:r>
            <a:endParaRPr lang="zh-TW" altLang="en-US" sz="28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16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2404E-6 -4.81481E-6 L 0.0715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647E-6 1.95929E-6 L -0.07085 1.95929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43" grpId="0" animBg="1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671642" y="1650693"/>
                <a:ext cx="11252133" cy="5016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六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、「括號」在四則運算中的重要性 </a:t>
                </a:r>
              </a:p>
              <a:p>
                <a:r>
                  <a:rPr kumimoji="1" lang="zh-TW" altLang="en-US" sz="3200" b="1" u="sng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活動</a:t>
                </a:r>
                <a:endParaRPr kumimoji="1" lang="en-US" altLang="zh-TW" sz="3200" b="1" u="sng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在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方框裡放入撲克牌，利用牌面上的數字搭配括號做加減法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。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介紹四則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運算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正確寫法並提醒錯誤寫法。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u="sng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活動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利用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指定抽出的撲克牌數字，搭配「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+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-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」「╳ 」「</a:t>
                </a:r>
                <a14:m>
                  <m:oMath xmlns:m="http://schemas.openxmlformats.org/officeDocument/2006/math"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Microsoft YaHei" charset="0"/>
                      </a:rPr>
                      <m:t>÷</m:t>
                    </m:r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 </a:t>
                </a:r>
                <a:endParaRPr kumimoji="1" lang="zh-TW" altLang="en-US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及括號「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(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)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」排出計算後數值愈大的組合。 </a:t>
                </a: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42" y="1650693"/>
                <a:ext cx="11252133" cy="5016758"/>
              </a:xfrm>
              <a:prstGeom prst="rect">
                <a:avLst/>
              </a:prstGeom>
              <a:blipFill rotWithShape="1">
                <a:blip r:embed="rId2"/>
                <a:stretch>
                  <a:fillRect l="-1354" t="-1580" r="-704" b="-30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5199887" y="180434"/>
            <a:ext cx="1115568" cy="14356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乘號 8"/>
          <p:cNvSpPr/>
          <p:nvPr/>
        </p:nvSpPr>
        <p:spPr>
          <a:xfrm>
            <a:off x="6265163" y="559910"/>
            <a:ext cx="722376" cy="676656"/>
          </a:xfrm>
          <a:prstGeom prst="mathMultiply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7272527" y="180434"/>
            <a:ext cx="1115568" cy="14356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052559" y="177386"/>
            <a:ext cx="1115568" cy="14356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6781799" y="161806"/>
            <a:ext cx="576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dirty="0" smtClean="0">
                <a:solidFill>
                  <a:schemeClr val="bg1"/>
                </a:solidFill>
              </a:rPr>
              <a:t>(</a:t>
            </a:r>
            <a:endParaRPr lang="zh-TW" altLang="en-US" sz="8000" dirty="0">
              <a:solidFill>
                <a:schemeClr val="bg1"/>
              </a:solidFill>
            </a:endParaRPr>
          </a:p>
        </p:txBody>
      </p:sp>
      <p:sp>
        <p:nvSpPr>
          <p:cNvPr id="13" name="加號 12"/>
          <p:cNvSpPr/>
          <p:nvPr/>
        </p:nvSpPr>
        <p:spPr>
          <a:xfrm>
            <a:off x="8430767" y="587342"/>
            <a:ext cx="621792" cy="621792"/>
          </a:xfrm>
          <a:prstGeom prst="mathPlus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0119359" y="116086"/>
            <a:ext cx="576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dirty="0" smtClean="0">
                <a:solidFill>
                  <a:schemeClr val="bg1"/>
                </a:solidFill>
              </a:rPr>
              <a:t>)</a:t>
            </a:r>
            <a:endParaRPr lang="zh-TW" altLang="en-US" sz="8000" dirty="0">
              <a:solidFill>
                <a:schemeClr val="bg1"/>
              </a:solidFill>
            </a:endParaRPr>
          </a:p>
        </p:txBody>
      </p:sp>
      <p:sp>
        <p:nvSpPr>
          <p:cNvPr id="15" name="等於 14"/>
          <p:cNvSpPr/>
          <p:nvPr/>
        </p:nvSpPr>
        <p:spPr>
          <a:xfrm>
            <a:off x="10471403" y="733646"/>
            <a:ext cx="553212" cy="329184"/>
          </a:xfrm>
          <a:prstGeom prst="mathEqual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6" name="Picture 2" descr="bubble-154255_640[1]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616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097149" y="516906"/>
                <a:ext cx="8959733" cy="6118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形如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𝒃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，念作</a:t>
                </a:r>
                <a14:m>
                  <m:oMath xmlns:m="http://schemas.openxmlformats.org/officeDocument/2006/math"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𝒂</m:t>
                    </m:r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分之</a:t>
                </a:r>
                <a14:m>
                  <m:oMath xmlns:m="http://schemas.openxmlformats.org/officeDocument/2006/math"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  <a:cs typeface="Microsoft YaHei" charset="0"/>
                      </a:rPr>
                      <m:t>𝒃</m:t>
                    </m:r>
                  </m:oMath>
                </a14:m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例如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將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pizza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切成三等份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，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取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其中的一份，意義即為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「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𝟏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𝟑</m:t>
                        </m:r>
                      </m:den>
                    </m:f>
                    <m:r>
                      <a:rPr kumimoji="1" lang="zh-TW" altLang="en-US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</a:rPr>
                      <m:t> </m:t>
                    </m:r>
                  </m:oMath>
                </a14:m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」，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取其中的兩份，意義即為「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𝟐</m:t>
                        </m:r>
                      </m:num>
                      <m:den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」。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例如將一條緞帶分成五等分， </a:t>
                </a: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取其中的一份，意義即為「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𝟏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」，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取其中的三份，意義即為「</a:t>
                </a:r>
                <a:r>
                  <a:rPr kumimoji="1" lang="en-US" altLang="zh-TW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𝟑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」。 </a:t>
                </a:r>
                <a:endParaRPr kumimoji="1" lang="zh-TW" altLang="en-US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49" y="516906"/>
                <a:ext cx="8959733" cy="6118726"/>
              </a:xfrm>
              <a:prstGeom prst="rect">
                <a:avLst/>
              </a:prstGeom>
              <a:blipFill rotWithShape="1">
                <a:blip r:embed="rId2"/>
                <a:stretch>
                  <a:fillRect l="-1701" b="-3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154" y="1079083"/>
            <a:ext cx="10096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154" y="2198461"/>
            <a:ext cx="990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154" y="5349050"/>
            <a:ext cx="14763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154" y="6122289"/>
            <a:ext cx="14668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bubble-154255_640[1]"/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616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3944329153"/>
              </p:ext>
            </p:extLst>
          </p:nvPr>
        </p:nvGraphicFramePr>
        <p:xfrm>
          <a:off x="2873248" y="8128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矩形 9"/>
          <p:cNvSpPr/>
          <p:nvPr/>
        </p:nvSpPr>
        <p:spPr>
          <a:xfrm>
            <a:off x="3203448" y="453390"/>
            <a:ext cx="304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3200" b="1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一</a:t>
            </a:r>
            <a:r>
              <a:rPr kumimoji="1" lang="zh-TW" altLang="en-US" sz="3200" b="1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、分數的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分類</a:t>
            </a:r>
            <a:endParaRPr kumimoji="1" lang="zh-TW" altLang="en-US" sz="3200" b="1" dirty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16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12833" y="1683702"/>
            <a:ext cx="106387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二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、等值分數與分數的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相等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當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兩個分數意義相同時，可稱其數值相等。 </a:t>
            </a:r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將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分數的分子分母同乘一個不為</a:t>
            </a:r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0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的數字，其值不變， </a:t>
            </a: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這個動作稱為</a:t>
            </a:r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擴</a:t>
            </a:r>
            <a:r>
              <a:rPr kumimoji="1" lang="zh-TW" altLang="en-US" sz="3200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分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。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三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、最簡分數 </a:t>
            </a: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一個分數的分子和分母互質時，此分數稱為最簡分數。 </a:t>
            </a:r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將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分母和分子一起同除以不是</a:t>
            </a:r>
            <a:r>
              <a:rPr kumimoji="1"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0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的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數字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，數值相同，這個動作稱為</a:t>
            </a:r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約分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。 </a:t>
            </a:r>
            <a:endParaRPr kumimoji="1"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16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1011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概念建立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1261884" y="1907683"/>
                <a:ext cx="10930116" cy="4469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五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、分數的加減 </a:t>
                </a: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兩分數相加或相減時， </a:t>
                </a:r>
              </a:p>
              <a:p>
                <a:r>
                  <a:rPr kumimoji="1" lang="en-US" altLang="zh-TW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1.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若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分母相同，則分母不變，兩個分子直接相加或相減。 </a:t>
                </a:r>
              </a:p>
              <a:p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例如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𝟏</m:t>
                        </m:r>
                      </m:num>
                      <m:den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𝟓</m:t>
                        </m:r>
                      </m:den>
                    </m:f>
                    <m:r>
                      <a:rPr kumimoji="1" lang="en-US" altLang="zh-TW" sz="3200" b="1" i="1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</a:rPr>
                      <m:t>+</m:t>
                    </m:r>
                    <m:f>
                      <m:fPr>
                        <m:ctrlP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𝟑</m:t>
                        </m:r>
                      </m:num>
                      <m:den>
                        <m:r>
                          <a:rPr kumimoji="1" lang="en-US" altLang="zh-TW" sz="3200" b="1" i="1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可想成</a:t>
                </a:r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endParaRPr kumimoji="1"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endParaRPr>
              </a:p>
              <a:p>
                <a:r>
                  <a:rPr kumimoji="1" lang="en-US" altLang="zh-TW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2.</a:t>
                </a:r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若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分母不同，要先通分化成相同分母，分子再相加或相減。 </a:t>
                </a:r>
              </a:p>
              <a:p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例如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𝟏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𝟐</m:t>
                        </m:r>
                      </m:den>
                    </m:f>
                    <m:r>
                      <a:rPr kumimoji="1" lang="en-US" altLang="zh-TW" sz="3200" b="1" i="1" smtClean="0">
                        <a:solidFill>
                          <a:schemeClr val="bg1"/>
                        </a:solidFill>
                        <a:latin typeface="Cambria Math"/>
                        <a:ea typeface="Microsoft YaHei" charset="0"/>
                      </a:rPr>
                      <m:t>+</m:t>
                    </m:r>
                    <m:f>
                      <m:fPr>
                        <m:ctrlP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Microsoft YaHei" charset="0"/>
                          </a:rPr>
                        </m:ctrlPr>
                      </m:fPr>
                      <m:num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𝟏</m:t>
                        </m:r>
                      </m:num>
                      <m:den>
                        <m:r>
                          <a:rPr kumimoji="1" lang="en-US" altLang="zh-TW" sz="3200" b="1" i="1" smtClean="0">
                            <a:solidFill>
                              <a:schemeClr val="bg1"/>
                            </a:solidFill>
                            <a:latin typeface="Cambria Math"/>
                            <a:ea typeface="Microsoft YaHei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1" lang="zh-TW" altLang="en-US" sz="32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 </a:t>
                </a:r>
                <a:r>
                  <a:rPr kumimoji="1" lang="zh-TW" altLang="en-US" sz="32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YaHei" charset="0"/>
                  </a:rPr>
                  <a:t>可想成 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884" y="1907683"/>
                <a:ext cx="10930116" cy="4469685"/>
              </a:xfrm>
              <a:prstGeom prst="rect">
                <a:avLst/>
              </a:prstGeom>
              <a:blipFill rotWithShape="1">
                <a:blip r:embed="rId4"/>
                <a:stretch>
                  <a:fillRect l="-1394" t="-1774" r="-3012" b="-9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472" y="3383852"/>
            <a:ext cx="10668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28" y="3383852"/>
            <a:ext cx="10572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352" y="3383852"/>
            <a:ext cx="10668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加號 13"/>
          <p:cNvSpPr/>
          <p:nvPr/>
        </p:nvSpPr>
        <p:spPr>
          <a:xfrm>
            <a:off x="5590032" y="3644456"/>
            <a:ext cx="621792" cy="621792"/>
          </a:xfrm>
          <a:prstGeom prst="mathPlus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等於 14"/>
          <p:cNvSpPr/>
          <p:nvPr/>
        </p:nvSpPr>
        <p:spPr>
          <a:xfrm>
            <a:off x="7243552" y="3790760"/>
            <a:ext cx="553212" cy="329184"/>
          </a:xfrm>
          <a:prstGeom prst="mathEqual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427" y="5730463"/>
            <a:ext cx="962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加號 16"/>
          <p:cNvSpPr/>
          <p:nvPr/>
        </p:nvSpPr>
        <p:spPr>
          <a:xfrm>
            <a:off x="5559552" y="5927408"/>
            <a:ext cx="621792" cy="621792"/>
          </a:xfrm>
          <a:prstGeom prst="mathPlus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395" y="5747766"/>
            <a:ext cx="9810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等於 18"/>
          <p:cNvSpPr/>
          <p:nvPr/>
        </p:nvSpPr>
        <p:spPr>
          <a:xfrm>
            <a:off x="7216120" y="6073712"/>
            <a:ext cx="553212" cy="329184"/>
          </a:xfrm>
          <a:prstGeom prst="mathEqual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545" y="5747766"/>
            <a:ext cx="9715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/>
          <p:cNvSpPr/>
          <p:nvPr/>
        </p:nvSpPr>
        <p:spPr>
          <a:xfrm>
            <a:off x="3240024" y="238393"/>
            <a:ext cx="8500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四、通分 </a:t>
            </a:r>
          </a:p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將兩個分數的分母利用約分或擴分，把它們的分母化為相同數，這個過程稱為</a:t>
            </a:r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通分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。</a:t>
            </a:r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68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8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1261884" y="3557370"/>
            <a:ext cx="82894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200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競賽時間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搶</a:t>
            </a:r>
            <a:r>
              <a:rPr kumimoji="1"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99</a:t>
            </a:r>
          </a:p>
          <a:p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競賽</a:t>
            </a:r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時間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數字急轉彎</a:t>
            </a:r>
            <a:endParaRPr kumimoji="1"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endParaRPr kumimoji="1"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  <a:p>
            <a:r>
              <a:rPr kumimoji="1" lang="zh-TW" altLang="en-US" sz="3200" b="1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競賽時間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 抽撲克牌計算分數加減並比較大小 </a:t>
            </a:r>
          </a:p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 </a:t>
            </a:r>
            <a:endParaRPr kumimoji="1"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378" y="0"/>
            <a:ext cx="4061430" cy="304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6089395" cy="304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 descr="C:\Users\Administrator\Downloads\IMG-57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248" y="2466785"/>
            <a:ext cx="3730752" cy="27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740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 8"/>
          <p:cNvGrpSpPr/>
          <p:nvPr/>
        </p:nvGrpSpPr>
        <p:grpSpPr>
          <a:xfrm>
            <a:off x="3931207" y="578414"/>
            <a:ext cx="4329586" cy="1107996"/>
            <a:chOff x="3957557" y="1328691"/>
            <a:chExt cx="4329586" cy="1107996"/>
          </a:xfrm>
        </p:grpSpPr>
        <p:sp>
          <p:nvSpPr>
            <p:cNvPr id="7" name="矩形 6"/>
            <p:cNvSpPr/>
            <p:nvPr/>
          </p:nvSpPr>
          <p:spPr>
            <a:xfrm>
              <a:off x="3957557" y="1328692"/>
              <a:ext cx="4329586" cy="103831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101566" y="1328691"/>
              <a:ext cx="4041471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66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rPr>
                <a:t>實施對象</a:t>
              </a:r>
              <a:endParaRPr kumimoji="1" lang="zh-CN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endParaRPr>
            </a:p>
          </p:txBody>
        </p:sp>
      </p:grpSp>
      <p:grpSp>
        <p:nvGrpSpPr>
          <p:cNvPr id="10" name="组 9"/>
          <p:cNvGrpSpPr/>
          <p:nvPr/>
        </p:nvGrpSpPr>
        <p:grpSpPr>
          <a:xfrm rot="19416438">
            <a:off x="3263195" y="398397"/>
            <a:ext cx="1024513" cy="1398348"/>
            <a:chOff x="3087349" y="2414413"/>
            <a:chExt cx="1024513" cy="1398348"/>
          </a:xfrm>
        </p:grpSpPr>
        <p:sp>
          <p:nvSpPr>
            <p:cNvPr id="11" name="椭圆 10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5" name="组 14"/>
          <p:cNvGrpSpPr/>
          <p:nvPr/>
        </p:nvGrpSpPr>
        <p:grpSpPr>
          <a:xfrm rot="8798391">
            <a:off x="7173354" y="665084"/>
            <a:ext cx="1587497" cy="1146873"/>
            <a:chOff x="7306290" y="4611207"/>
            <a:chExt cx="1587497" cy="1146873"/>
          </a:xfrm>
        </p:grpSpPr>
        <p:sp>
          <p:nvSpPr>
            <p:cNvPr id="16" name="椭圆 15"/>
            <p:cNvSpPr/>
            <p:nvPr/>
          </p:nvSpPr>
          <p:spPr>
            <a:xfrm>
              <a:off x="7306290" y="5384416"/>
              <a:ext cx="373664" cy="3736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8478566" y="4826138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8742934" y="5142940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7878892" y="4611207"/>
              <a:ext cx="351970" cy="3519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506"/>
            <a:ext cx="8685031" cy="499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253369" y="2209276"/>
            <a:ext cx="97610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一年級新生國中教育</a:t>
            </a:r>
            <a:r>
              <a:rPr lang="zh-TW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會考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數學科</a:t>
            </a:r>
            <a:r>
              <a:rPr lang="zh-TW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等級</a:t>
            </a:r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en-US" altLang="zh-TW" sz="4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通科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業科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685031" y="6144767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個人化學習路徑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22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矩形 116"/>
          <p:cNvSpPr/>
          <p:nvPr/>
        </p:nvSpPr>
        <p:spPr>
          <a:xfrm>
            <a:off x="3957557" y="1233849"/>
            <a:ext cx="4329586" cy="43295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19" name="组 118"/>
          <p:cNvGrpSpPr/>
          <p:nvPr/>
        </p:nvGrpSpPr>
        <p:grpSpPr>
          <a:xfrm>
            <a:off x="7419372" y="-221648"/>
            <a:ext cx="5828741" cy="5077125"/>
            <a:chOff x="8211887" y="-221648"/>
            <a:chExt cx="5036226" cy="4386805"/>
          </a:xfrm>
        </p:grpSpPr>
        <p:sp>
          <p:nvSpPr>
            <p:cNvPr id="2" name="椭圆 1"/>
            <p:cNvSpPr/>
            <p:nvPr/>
          </p:nvSpPr>
          <p:spPr>
            <a:xfrm>
              <a:off x="10489704" y="-221648"/>
              <a:ext cx="662879" cy="66287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" name="椭圆 2"/>
            <p:cNvSpPr/>
            <p:nvPr/>
          </p:nvSpPr>
          <p:spPr>
            <a:xfrm>
              <a:off x="9651968" y="2802434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10639523" y="2032304"/>
              <a:ext cx="363244" cy="363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9102910" y="1300795"/>
              <a:ext cx="448619" cy="448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11508358" y="295596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1994214" y="1135914"/>
              <a:ext cx="778383" cy="77838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0583784" y="1156965"/>
              <a:ext cx="259511" cy="2595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1397020" y="2470997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9937372" y="1963317"/>
              <a:ext cx="242292" cy="2422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10885843" y="3143928"/>
              <a:ext cx="448621" cy="4486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8963628" y="526943"/>
              <a:ext cx="416095" cy="4160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8211887" y="-76771"/>
              <a:ext cx="450304" cy="4503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17" name="直线连接符 16"/>
            <p:cNvCxnSpPr>
              <a:stCxn id="2" idx="5"/>
              <a:endCxn id="7" idx="1"/>
            </p:cNvCxnSpPr>
            <p:nvPr/>
          </p:nvCxnSpPr>
          <p:spPr>
            <a:xfrm>
              <a:off x="11055507" y="344156"/>
              <a:ext cx="1052698" cy="905749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线连接符 17"/>
            <p:cNvCxnSpPr>
              <a:stCxn id="4" idx="7"/>
              <a:endCxn id="7" idx="3"/>
            </p:cNvCxnSpPr>
            <p:nvPr/>
          </p:nvCxnSpPr>
          <p:spPr>
            <a:xfrm flipV="1">
              <a:off x="10949570" y="1800306"/>
              <a:ext cx="1158635" cy="28519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线连接符 21"/>
            <p:cNvCxnSpPr>
              <a:stCxn id="9" idx="7"/>
              <a:endCxn id="7" idx="4"/>
            </p:cNvCxnSpPr>
            <p:nvPr/>
          </p:nvCxnSpPr>
          <p:spPr>
            <a:xfrm flipV="1">
              <a:off x="11962824" y="1914297"/>
              <a:ext cx="420583" cy="65377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线连接符 28"/>
            <p:cNvCxnSpPr>
              <a:stCxn id="3" idx="7"/>
              <a:endCxn id="4" idx="3"/>
            </p:cNvCxnSpPr>
            <p:nvPr/>
          </p:nvCxnSpPr>
          <p:spPr>
            <a:xfrm flipV="1">
              <a:off x="10217772" y="2342352"/>
              <a:ext cx="474948" cy="55715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线连接符 43"/>
            <p:cNvCxnSpPr>
              <a:stCxn id="5" idx="7"/>
              <a:endCxn id="2" idx="3"/>
            </p:cNvCxnSpPr>
            <p:nvPr/>
          </p:nvCxnSpPr>
          <p:spPr>
            <a:xfrm flipV="1">
              <a:off x="9485831" y="344156"/>
              <a:ext cx="1100949" cy="102233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线连接符 47"/>
            <p:cNvCxnSpPr>
              <a:stCxn id="8" idx="0"/>
              <a:endCxn id="2" idx="4"/>
            </p:cNvCxnSpPr>
            <p:nvPr/>
          </p:nvCxnSpPr>
          <p:spPr>
            <a:xfrm flipV="1">
              <a:off x="10713540" y="441231"/>
              <a:ext cx="107605" cy="71573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线连接符 50"/>
            <p:cNvCxnSpPr>
              <a:stCxn id="7" idx="2"/>
              <a:endCxn id="8" idx="6"/>
            </p:cNvCxnSpPr>
            <p:nvPr/>
          </p:nvCxnSpPr>
          <p:spPr>
            <a:xfrm flipH="1" flipV="1">
              <a:off x="10843295" y="1286721"/>
              <a:ext cx="1150919" cy="23838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线连接符 54"/>
            <p:cNvCxnSpPr>
              <a:stCxn id="8" idx="4"/>
              <a:endCxn id="4" idx="0"/>
            </p:cNvCxnSpPr>
            <p:nvPr/>
          </p:nvCxnSpPr>
          <p:spPr>
            <a:xfrm>
              <a:off x="10713540" y="1416476"/>
              <a:ext cx="107606" cy="61582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线连接符 57"/>
            <p:cNvCxnSpPr>
              <a:stCxn id="4" idx="5"/>
              <a:endCxn id="9" idx="1"/>
            </p:cNvCxnSpPr>
            <p:nvPr/>
          </p:nvCxnSpPr>
          <p:spPr>
            <a:xfrm>
              <a:off x="10949570" y="2342352"/>
              <a:ext cx="544525" cy="22572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线连接符 60"/>
            <p:cNvCxnSpPr>
              <a:stCxn id="5" idx="7"/>
              <a:endCxn id="8" idx="2"/>
            </p:cNvCxnSpPr>
            <p:nvPr/>
          </p:nvCxnSpPr>
          <p:spPr>
            <a:xfrm flipV="1">
              <a:off x="9485831" y="1286721"/>
              <a:ext cx="1097953" cy="79773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线连接符 63"/>
            <p:cNvCxnSpPr>
              <a:stCxn id="5" idx="4"/>
              <a:endCxn id="3" idx="1"/>
            </p:cNvCxnSpPr>
            <p:nvPr/>
          </p:nvCxnSpPr>
          <p:spPr>
            <a:xfrm>
              <a:off x="9327220" y="1749415"/>
              <a:ext cx="421824" cy="115009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椭圆 69"/>
            <p:cNvSpPr/>
            <p:nvPr/>
          </p:nvSpPr>
          <p:spPr>
            <a:xfrm>
              <a:off x="10064447" y="3739900"/>
              <a:ext cx="425257" cy="42525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71" name="直线连接符 70"/>
            <p:cNvCxnSpPr>
              <a:stCxn id="5" idx="5"/>
              <a:endCxn id="10" idx="1"/>
            </p:cNvCxnSpPr>
            <p:nvPr/>
          </p:nvCxnSpPr>
          <p:spPr>
            <a:xfrm>
              <a:off x="9485831" y="1683716"/>
              <a:ext cx="487025" cy="31508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线连接符 75"/>
            <p:cNvCxnSpPr>
              <a:stCxn id="10" idx="7"/>
              <a:endCxn id="8" idx="3"/>
            </p:cNvCxnSpPr>
            <p:nvPr/>
          </p:nvCxnSpPr>
          <p:spPr>
            <a:xfrm flipV="1">
              <a:off x="10144182" y="1378472"/>
              <a:ext cx="477606" cy="62032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线连接符 78"/>
            <p:cNvCxnSpPr>
              <a:stCxn id="10" idx="6"/>
              <a:endCxn id="4" idx="2"/>
            </p:cNvCxnSpPr>
            <p:nvPr/>
          </p:nvCxnSpPr>
          <p:spPr>
            <a:xfrm>
              <a:off x="10179665" y="2084463"/>
              <a:ext cx="459858" cy="1294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线连接符 84"/>
            <p:cNvCxnSpPr>
              <a:stCxn id="3" idx="0"/>
              <a:endCxn id="10" idx="4"/>
            </p:cNvCxnSpPr>
            <p:nvPr/>
          </p:nvCxnSpPr>
          <p:spPr>
            <a:xfrm flipV="1">
              <a:off x="9983409" y="2205609"/>
              <a:ext cx="75110" cy="59682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线连接符 91"/>
            <p:cNvCxnSpPr>
              <a:stCxn id="3" idx="6"/>
              <a:endCxn id="9" idx="2"/>
            </p:cNvCxnSpPr>
            <p:nvPr/>
          </p:nvCxnSpPr>
          <p:spPr>
            <a:xfrm flipV="1">
              <a:off x="10314847" y="2802437"/>
              <a:ext cx="1082173" cy="3314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椭圆 95"/>
            <p:cNvSpPr/>
            <p:nvPr/>
          </p:nvSpPr>
          <p:spPr>
            <a:xfrm>
              <a:off x="8858139" y="2342352"/>
              <a:ext cx="399576" cy="399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7" name="椭圆 96"/>
            <p:cNvSpPr/>
            <p:nvPr/>
          </p:nvSpPr>
          <p:spPr>
            <a:xfrm>
              <a:off x="12963106" y="1871826"/>
              <a:ext cx="285007" cy="2850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31" name="文本框 130"/>
          <p:cNvSpPr txBox="1"/>
          <p:nvPr/>
        </p:nvSpPr>
        <p:spPr>
          <a:xfrm>
            <a:off x="4101566" y="2753613"/>
            <a:ext cx="4041471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7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感</a:t>
            </a:r>
            <a:r>
              <a:rPr kumimoji="1" lang="zh-TW" altLang="en-US" sz="7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謝指教</a:t>
            </a:r>
            <a:endParaRPr kumimoji="1" lang="zh-CN" altLang="en-US" sz="7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grpSp>
        <p:nvGrpSpPr>
          <p:cNvPr id="14" name="组 13"/>
          <p:cNvGrpSpPr/>
          <p:nvPr/>
        </p:nvGrpSpPr>
        <p:grpSpPr>
          <a:xfrm>
            <a:off x="-1897854" y="3860312"/>
            <a:ext cx="5094099" cy="4344867"/>
            <a:chOff x="-1897854" y="3860312"/>
            <a:chExt cx="5094099" cy="4344867"/>
          </a:xfrm>
        </p:grpSpPr>
        <p:sp>
          <p:nvSpPr>
            <p:cNvPr id="75" name="椭圆 74"/>
            <p:cNvSpPr/>
            <p:nvPr/>
          </p:nvSpPr>
          <p:spPr>
            <a:xfrm>
              <a:off x="437836" y="4127662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7" name="椭圆 76"/>
            <p:cNvSpPr/>
            <p:nvPr/>
          </p:nvSpPr>
          <p:spPr>
            <a:xfrm>
              <a:off x="-399900" y="6842456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8" name="椭圆 77"/>
            <p:cNvSpPr/>
            <p:nvPr/>
          </p:nvSpPr>
          <p:spPr>
            <a:xfrm>
              <a:off x="587655" y="6072326"/>
              <a:ext cx="363244" cy="363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-948958" y="5340817"/>
              <a:ext cx="448619" cy="4486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1" name="椭圆 80"/>
            <p:cNvSpPr/>
            <p:nvPr/>
          </p:nvSpPr>
          <p:spPr>
            <a:xfrm>
              <a:off x="2331537" y="6169300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2" name="椭圆 81"/>
            <p:cNvSpPr/>
            <p:nvPr/>
          </p:nvSpPr>
          <p:spPr>
            <a:xfrm>
              <a:off x="1670042" y="5033615"/>
              <a:ext cx="627576" cy="627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317987" y="4983061"/>
              <a:ext cx="687370" cy="6873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4" name="椭圆 83"/>
            <p:cNvSpPr/>
            <p:nvPr/>
          </p:nvSpPr>
          <p:spPr>
            <a:xfrm>
              <a:off x="1345152" y="6511019"/>
              <a:ext cx="662879" cy="6628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6" name="椭圆 85"/>
            <p:cNvSpPr/>
            <p:nvPr/>
          </p:nvSpPr>
          <p:spPr>
            <a:xfrm>
              <a:off x="-114496" y="6003339"/>
              <a:ext cx="242292" cy="24229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833975" y="7183950"/>
              <a:ext cx="448621" cy="4486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8" name="椭圆 87"/>
            <p:cNvSpPr/>
            <p:nvPr/>
          </p:nvSpPr>
          <p:spPr>
            <a:xfrm>
              <a:off x="-1088240" y="4566965"/>
              <a:ext cx="416095" cy="4160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9" name="椭圆 88"/>
            <p:cNvSpPr/>
            <p:nvPr/>
          </p:nvSpPr>
          <p:spPr>
            <a:xfrm>
              <a:off x="-1897854" y="4034310"/>
              <a:ext cx="450304" cy="4503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90" name="直线连接符 89"/>
            <p:cNvCxnSpPr>
              <a:stCxn id="75" idx="5"/>
              <a:endCxn id="82" idx="1"/>
            </p:cNvCxnSpPr>
            <p:nvPr/>
          </p:nvCxnSpPr>
          <p:spPr>
            <a:xfrm>
              <a:off x="739645" y="4429471"/>
              <a:ext cx="1022303" cy="69605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线连接符 90"/>
            <p:cNvCxnSpPr>
              <a:stCxn id="78" idx="7"/>
              <a:endCxn id="82" idx="3"/>
            </p:cNvCxnSpPr>
            <p:nvPr/>
          </p:nvCxnSpPr>
          <p:spPr>
            <a:xfrm flipV="1">
              <a:off x="897703" y="5569285"/>
              <a:ext cx="864245" cy="5562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线连接符 92"/>
            <p:cNvCxnSpPr>
              <a:stCxn id="84" idx="7"/>
              <a:endCxn id="82" idx="4"/>
            </p:cNvCxnSpPr>
            <p:nvPr/>
          </p:nvCxnSpPr>
          <p:spPr>
            <a:xfrm flipV="1">
              <a:off x="1910955" y="5661191"/>
              <a:ext cx="72875" cy="94690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线连接符 93"/>
            <p:cNvCxnSpPr>
              <a:stCxn id="77" idx="7"/>
              <a:endCxn id="78" idx="3"/>
            </p:cNvCxnSpPr>
            <p:nvPr/>
          </p:nvCxnSpPr>
          <p:spPr>
            <a:xfrm flipV="1">
              <a:off x="165904" y="6382374"/>
              <a:ext cx="474948" cy="55715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线连接符 94"/>
            <p:cNvCxnSpPr>
              <a:stCxn id="80" idx="7"/>
              <a:endCxn id="75" idx="3"/>
            </p:cNvCxnSpPr>
            <p:nvPr/>
          </p:nvCxnSpPr>
          <p:spPr>
            <a:xfrm flipV="1">
              <a:off x="-566038" y="4429471"/>
              <a:ext cx="1055656" cy="97704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线连接符 98"/>
            <p:cNvCxnSpPr>
              <a:stCxn id="83" idx="0"/>
              <a:endCxn id="75" idx="4"/>
            </p:cNvCxnSpPr>
            <p:nvPr/>
          </p:nvCxnSpPr>
          <p:spPr>
            <a:xfrm flipH="1" flipV="1">
              <a:off x="614632" y="4481253"/>
              <a:ext cx="47040" cy="501808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线连接符 99"/>
            <p:cNvCxnSpPr>
              <a:stCxn id="82" idx="2"/>
              <a:endCxn id="83" idx="6"/>
            </p:cNvCxnSpPr>
            <p:nvPr/>
          </p:nvCxnSpPr>
          <p:spPr>
            <a:xfrm flipH="1" flipV="1">
              <a:off x="1005357" y="5326743"/>
              <a:ext cx="664685" cy="2066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线连接符 100"/>
            <p:cNvCxnSpPr>
              <a:stCxn id="83" idx="4"/>
              <a:endCxn id="78" idx="0"/>
            </p:cNvCxnSpPr>
            <p:nvPr/>
          </p:nvCxnSpPr>
          <p:spPr>
            <a:xfrm>
              <a:off x="661672" y="5670425"/>
              <a:ext cx="107605" cy="40190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线连接符 101"/>
            <p:cNvCxnSpPr>
              <a:stCxn id="78" idx="5"/>
              <a:endCxn id="84" idx="1"/>
            </p:cNvCxnSpPr>
            <p:nvPr/>
          </p:nvCxnSpPr>
          <p:spPr>
            <a:xfrm>
              <a:off x="897702" y="6382374"/>
              <a:ext cx="544525" cy="225721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线连接符 102"/>
            <p:cNvCxnSpPr>
              <a:stCxn id="80" idx="7"/>
              <a:endCxn id="83" idx="2"/>
            </p:cNvCxnSpPr>
            <p:nvPr/>
          </p:nvCxnSpPr>
          <p:spPr>
            <a:xfrm flipV="1">
              <a:off x="-566038" y="5326743"/>
              <a:ext cx="884025" cy="79773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线连接符 103"/>
            <p:cNvCxnSpPr>
              <a:stCxn id="80" idx="4"/>
              <a:endCxn id="77" idx="1"/>
            </p:cNvCxnSpPr>
            <p:nvPr/>
          </p:nvCxnSpPr>
          <p:spPr>
            <a:xfrm>
              <a:off x="-724648" y="5789437"/>
              <a:ext cx="421824" cy="115009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椭圆 104"/>
            <p:cNvSpPr/>
            <p:nvPr/>
          </p:nvSpPr>
          <p:spPr>
            <a:xfrm>
              <a:off x="12579" y="7779922"/>
              <a:ext cx="425257" cy="42525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cxnSp>
          <p:nvCxnSpPr>
            <p:cNvPr id="106" name="直线连接符 105"/>
            <p:cNvCxnSpPr>
              <a:stCxn id="80" idx="5"/>
              <a:endCxn id="86" idx="1"/>
            </p:cNvCxnSpPr>
            <p:nvPr/>
          </p:nvCxnSpPr>
          <p:spPr>
            <a:xfrm>
              <a:off x="-566037" y="5723738"/>
              <a:ext cx="487025" cy="31508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线连接符 106"/>
            <p:cNvCxnSpPr>
              <a:stCxn id="86" idx="7"/>
              <a:endCxn id="83" idx="3"/>
            </p:cNvCxnSpPr>
            <p:nvPr/>
          </p:nvCxnSpPr>
          <p:spPr>
            <a:xfrm flipV="1">
              <a:off x="92313" y="5569763"/>
              <a:ext cx="326337" cy="469059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线连接符 107"/>
            <p:cNvCxnSpPr>
              <a:stCxn id="86" idx="6"/>
              <a:endCxn id="78" idx="2"/>
            </p:cNvCxnSpPr>
            <p:nvPr/>
          </p:nvCxnSpPr>
          <p:spPr>
            <a:xfrm>
              <a:off x="127797" y="6124485"/>
              <a:ext cx="459858" cy="1294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线连接符 108"/>
            <p:cNvCxnSpPr>
              <a:stCxn id="77" idx="0"/>
              <a:endCxn id="86" idx="4"/>
            </p:cNvCxnSpPr>
            <p:nvPr/>
          </p:nvCxnSpPr>
          <p:spPr>
            <a:xfrm flipV="1">
              <a:off x="-68459" y="6245631"/>
              <a:ext cx="75110" cy="59682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线连接符 109"/>
            <p:cNvCxnSpPr>
              <a:stCxn id="77" idx="6"/>
              <a:endCxn id="84" idx="2"/>
            </p:cNvCxnSpPr>
            <p:nvPr/>
          </p:nvCxnSpPr>
          <p:spPr>
            <a:xfrm flipV="1">
              <a:off x="262979" y="6842459"/>
              <a:ext cx="1082173" cy="331437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椭圆 110"/>
            <p:cNvSpPr/>
            <p:nvPr/>
          </p:nvSpPr>
          <p:spPr>
            <a:xfrm>
              <a:off x="-1193729" y="6382374"/>
              <a:ext cx="399576" cy="3995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2911238" y="5911848"/>
              <a:ext cx="285007" cy="2850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1069206" y="4219514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112126" y="3860312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1111420" y="5055122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5" name="组 14"/>
          <p:cNvGrpSpPr/>
          <p:nvPr/>
        </p:nvGrpSpPr>
        <p:grpSpPr>
          <a:xfrm>
            <a:off x="3087349" y="2414413"/>
            <a:ext cx="1024513" cy="1398348"/>
            <a:chOff x="3087349" y="2414413"/>
            <a:chExt cx="1024513" cy="1398348"/>
          </a:xfrm>
        </p:grpSpPr>
        <p:sp>
          <p:nvSpPr>
            <p:cNvPr id="120" name="椭圆 119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6" name="组 15"/>
          <p:cNvGrpSpPr/>
          <p:nvPr/>
        </p:nvGrpSpPr>
        <p:grpSpPr>
          <a:xfrm>
            <a:off x="7306290" y="4556172"/>
            <a:ext cx="1587497" cy="1201908"/>
            <a:chOff x="7306290" y="4556172"/>
            <a:chExt cx="1587497" cy="1201908"/>
          </a:xfrm>
        </p:grpSpPr>
        <p:sp>
          <p:nvSpPr>
            <p:cNvPr id="126" name="椭圆 125"/>
            <p:cNvSpPr/>
            <p:nvPr/>
          </p:nvSpPr>
          <p:spPr>
            <a:xfrm>
              <a:off x="7306290" y="5384416"/>
              <a:ext cx="373664" cy="3736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8478566" y="4826138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8742934" y="5142940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7705441" y="4556172"/>
              <a:ext cx="351970" cy="3519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6069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 8"/>
          <p:cNvGrpSpPr/>
          <p:nvPr/>
        </p:nvGrpSpPr>
        <p:grpSpPr>
          <a:xfrm>
            <a:off x="3931207" y="578414"/>
            <a:ext cx="4329586" cy="1107996"/>
            <a:chOff x="3957557" y="1328691"/>
            <a:chExt cx="4329586" cy="1107996"/>
          </a:xfrm>
        </p:grpSpPr>
        <p:sp>
          <p:nvSpPr>
            <p:cNvPr id="7" name="矩形 6"/>
            <p:cNvSpPr/>
            <p:nvPr/>
          </p:nvSpPr>
          <p:spPr>
            <a:xfrm>
              <a:off x="3957557" y="1328692"/>
              <a:ext cx="4329586" cy="103831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101566" y="1328691"/>
              <a:ext cx="4041471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66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YaHei" charset="0"/>
                </a:rPr>
                <a:t>涵蓋內容</a:t>
              </a:r>
              <a:endParaRPr kumimoji="1" lang="zh-CN" altLang="en-US" sz="6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endParaRPr>
            </a:p>
          </p:txBody>
        </p:sp>
      </p:grpSp>
      <p:grpSp>
        <p:nvGrpSpPr>
          <p:cNvPr id="10" name="组 9"/>
          <p:cNvGrpSpPr/>
          <p:nvPr/>
        </p:nvGrpSpPr>
        <p:grpSpPr>
          <a:xfrm rot="19416438">
            <a:off x="3263195" y="398397"/>
            <a:ext cx="1024513" cy="1398348"/>
            <a:chOff x="3087349" y="2414413"/>
            <a:chExt cx="1024513" cy="1398348"/>
          </a:xfrm>
        </p:grpSpPr>
        <p:sp>
          <p:nvSpPr>
            <p:cNvPr id="11" name="椭圆 10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5" name="组 14"/>
          <p:cNvGrpSpPr/>
          <p:nvPr/>
        </p:nvGrpSpPr>
        <p:grpSpPr>
          <a:xfrm rot="8798391">
            <a:off x="7173354" y="665084"/>
            <a:ext cx="1587497" cy="1146873"/>
            <a:chOff x="7306290" y="4611207"/>
            <a:chExt cx="1587497" cy="1146873"/>
          </a:xfrm>
        </p:grpSpPr>
        <p:sp>
          <p:nvSpPr>
            <p:cNvPr id="16" name="椭圆 15"/>
            <p:cNvSpPr/>
            <p:nvPr/>
          </p:nvSpPr>
          <p:spPr>
            <a:xfrm>
              <a:off x="7306290" y="5384416"/>
              <a:ext cx="373664" cy="3736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8478566" y="4826138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8742934" y="5142940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7878892" y="4611207"/>
              <a:ext cx="351970" cy="3519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5171455" y="2632304"/>
            <a:ext cx="29452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因材網</a:t>
            </a:r>
            <a:endParaRPr kumimoji="1"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71455" y="3440836"/>
            <a:ext cx="26766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整數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的加減法</a:t>
            </a:r>
            <a:endParaRPr kumimoji="1"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171455" y="4249368"/>
            <a:ext cx="26766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分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數</a:t>
            </a:r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的</a:t>
            </a:r>
            <a:r>
              <a:rPr kumimoji="1"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加減法</a:t>
            </a:r>
            <a:endParaRPr kumimoji="1"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171455" y="5057899"/>
            <a:ext cx="267663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YaHei" charset="0"/>
              </a:rPr>
              <a:t>數學遊戲競賽</a:t>
            </a:r>
            <a:endParaRPr kumimoji="1"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YaHei" charset="0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4294397" y="2611767"/>
            <a:ext cx="579692" cy="5796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smtClean="0">
                <a:solidFill>
                  <a:schemeClr val="bg1"/>
                </a:solidFill>
              </a:rPr>
              <a:t>1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285387" y="3443377"/>
            <a:ext cx="579692" cy="5796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 smtClean="0">
                <a:solidFill>
                  <a:schemeClr val="bg1"/>
                </a:solidFill>
              </a:rPr>
              <a:t>2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4285386" y="4270752"/>
            <a:ext cx="579692" cy="57969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dirty="0" smtClean="0">
                <a:solidFill>
                  <a:schemeClr val="bg1"/>
                </a:solidFill>
              </a:rPr>
              <a:t>3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4285386" y="5062982"/>
            <a:ext cx="579692" cy="579692"/>
          </a:xfrm>
          <a:prstGeom prst="ellipse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800" b="1" smtClean="0">
                <a:solidFill>
                  <a:schemeClr val="bg1"/>
                </a:solidFill>
              </a:rPr>
              <a:t>4</a:t>
            </a:r>
            <a:endParaRPr kumimoji="1"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644071" y="2755414"/>
            <a:ext cx="2173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https</a:t>
            </a:r>
            <a:r>
              <a:rPr kumimoji="1" lang="en-US" altLang="zh-TW" sz="1600" b="1" dirty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rPr>
              <a:t>://adl.edu.tw/ </a:t>
            </a:r>
            <a:endParaRPr kumimoji="1" lang="zh-TW" altLang="en-US" sz="1600" b="1" dirty="0">
              <a:solidFill>
                <a:schemeClr val="bg1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93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931207" y="1506647"/>
            <a:ext cx="4329586" cy="1038313"/>
            <a:chOff x="3957557" y="1328691"/>
            <a:chExt cx="4329586" cy="1038313"/>
          </a:xfrm>
        </p:grpSpPr>
        <p:sp>
          <p:nvSpPr>
            <p:cNvPr id="3" name="矩形 2"/>
            <p:cNvSpPr/>
            <p:nvPr/>
          </p:nvSpPr>
          <p:spPr>
            <a:xfrm>
              <a:off x="3957557" y="1328692"/>
              <a:ext cx="4329586" cy="103831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101566" y="1328691"/>
              <a:ext cx="404147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60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課程目標</a:t>
              </a:r>
              <a:endParaRPr kumimoji="1" lang="zh-CN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271016" y="2773091"/>
            <a:ext cx="9464040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一、提供學生適性學習的機會，培育學生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</a:t>
            </a:r>
            <a:r>
              <a:rPr lang="zh-TW" altLang="zh-TW" sz="36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索</a:t>
            </a:r>
            <a:endParaRPr lang="en-US" altLang="zh-TW" sz="3600" dirty="0" smtClean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36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的信心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正向態度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，並培養使用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3600" dirty="0" smtClean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於數學程序及解決問題的能力。</a:t>
            </a:r>
          </a:p>
          <a:p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二、利用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「因材網」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學習扶助科技化評量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診斷</a:t>
            </a:r>
            <a:endParaRPr lang="en-US" altLang="zh-TW" sz="3600" dirty="0" smtClean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資料進行概念檢測與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扶助學習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dirty="0" smtClean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培養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自主學習能力</a:t>
            </a:r>
            <a:r>
              <a:rPr lang="zh-TW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與提升學習</a:t>
            </a:r>
            <a:r>
              <a:rPr lang="zh-TW" altLang="zh-TW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3600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组 6"/>
          <p:cNvGrpSpPr/>
          <p:nvPr/>
        </p:nvGrpSpPr>
        <p:grpSpPr>
          <a:xfrm rot="1718587">
            <a:off x="3286641" y="807473"/>
            <a:ext cx="1024513" cy="1398348"/>
            <a:chOff x="3087349" y="2414413"/>
            <a:chExt cx="1024513" cy="1398348"/>
          </a:xfrm>
        </p:grpSpPr>
        <p:sp>
          <p:nvSpPr>
            <p:cNvPr id="8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5802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1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1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課前準備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0656" y="2208372"/>
            <a:ext cx="97109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相關業務單位申請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校管帳號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，並為授課教師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建置班級、座號、帳號、密碼等資料。</a:t>
            </a:r>
          </a:p>
          <a:p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教師指派任務：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縱貫診斷測驗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適性省題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的加減運算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分數的加減運算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準備線上學習所需的設備→電腦筆電或平板，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以及足夠頻寬的網路。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7" name="Picture 3" descr="C:\Users\Administrator\AppData\Local\Microsoft\Windows\Temporary Internet Files\Content.IE5\O1CDK4SU\computer-1295529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4943473"/>
            <a:ext cx="3061416" cy="178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istrator\AppData\Local\Microsoft\Windows\Temporary Internet Files\Content.IE5\O1CDK4SU\HP_Tablet_PC_running_Windows_XP_(Tablet_PC_edition)_(2006)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676" y="4869687"/>
            <a:ext cx="1788347" cy="187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istrator\AppData\Local\Microsoft\Windows\Temporary Internet Files\Content.IE5\4XURVMZQ\laptop_PNG5905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845" y="4795187"/>
            <a:ext cx="2981545" cy="229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橢圓形圖說文字 18"/>
          <p:cNvSpPr/>
          <p:nvPr/>
        </p:nvSpPr>
        <p:spPr>
          <a:xfrm>
            <a:off x="7589520" y="290850"/>
            <a:ext cx="3319272" cy="166306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也可以設定學校各年段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教科書版本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396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90" y="616838"/>
            <a:ext cx="10336149" cy="588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橢圓 7"/>
          <p:cNvSpPr/>
          <p:nvPr/>
        </p:nvSpPr>
        <p:spPr>
          <a:xfrm>
            <a:off x="5532120" y="1216442"/>
            <a:ext cx="1764792" cy="575782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7641336" y="5410490"/>
            <a:ext cx="1164336" cy="379877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117114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25284"/>
            <a:ext cx="12065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引起動機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7030" y="1661308"/>
            <a:ext cx="1167304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課程說明：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數學基礎薄弱的部分作補足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以為未來數學學習做準</a:t>
            </a:r>
            <a:endParaRPr lang="en-US" altLang="zh-TW" sz="36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配合教育部「因材網」線上學習資源，針對學生個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人還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未學會或建構基礎的概念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作線上學習和測驗檢視。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鼓勵學生學習數學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分享以往學長姐成功與失敗案例，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引發學習動力。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介紹「因材網」功能與學生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的重要性，強調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自發主動的學習者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，進而培養欣賞數學的態度。</a:t>
            </a:r>
          </a:p>
          <a:p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實際操作使用因材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407" y="7482"/>
            <a:ext cx="4465594" cy="223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729" y="0"/>
            <a:ext cx="4480559" cy="224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" name="Picture 2" descr="bubble-154255_640[1]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能力診斷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56432" y="74961"/>
            <a:ext cx="86593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學生登入因材網學習系統，點選「我的任務」，針對學生的數學能力進行線上診斷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強調進行因材網作題目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旨在「診斷」而非「測驗」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43" y="2453640"/>
            <a:ext cx="109918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圓角矩形 10"/>
          <p:cNvSpPr/>
          <p:nvPr/>
        </p:nvSpPr>
        <p:spPr>
          <a:xfrm>
            <a:off x="4764024" y="4434840"/>
            <a:ext cx="1143000" cy="266700"/>
          </a:xfrm>
          <a:prstGeom prst="roundRect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/>
        </p:nvSpPr>
        <p:spPr>
          <a:xfrm>
            <a:off x="3773424" y="3901440"/>
            <a:ext cx="1143000" cy="266700"/>
          </a:xfrm>
          <a:prstGeom prst="roundRect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167568" y="2790334"/>
            <a:ext cx="1364448" cy="60331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32" y="95106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 6"/>
          <p:cNvGrpSpPr/>
          <p:nvPr/>
        </p:nvGrpSpPr>
        <p:grpSpPr>
          <a:xfrm rot="1718587">
            <a:off x="104529" y="84498"/>
            <a:ext cx="1024513" cy="1398348"/>
            <a:chOff x="3087349" y="2414413"/>
            <a:chExt cx="1024513" cy="1398348"/>
          </a:xfrm>
        </p:grpSpPr>
        <p:sp>
          <p:nvSpPr>
            <p:cNvPr id="3" name="椭圆 7"/>
            <p:cNvSpPr/>
            <p:nvPr/>
          </p:nvSpPr>
          <p:spPr>
            <a:xfrm>
              <a:off x="3758271" y="2705683"/>
              <a:ext cx="353591" cy="35359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" name="椭圆 8"/>
            <p:cNvSpPr/>
            <p:nvPr/>
          </p:nvSpPr>
          <p:spPr>
            <a:xfrm>
              <a:off x="3439319" y="2414413"/>
              <a:ext cx="291270" cy="291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" name="椭圆 9"/>
            <p:cNvSpPr/>
            <p:nvPr/>
          </p:nvSpPr>
          <p:spPr>
            <a:xfrm>
              <a:off x="3498535" y="3661908"/>
              <a:ext cx="150853" cy="15085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椭圆 10"/>
            <p:cNvSpPr/>
            <p:nvPr/>
          </p:nvSpPr>
          <p:spPr>
            <a:xfrm>
              <a:off x="3087349" y="2866230"/>
              <a:ext cx="558631" cy="5586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3407199" y="262213"/>
            <a:ext cx="8494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教師指導學生檢視各自</a:t>
            </a:r>
            <a:r>
              <a:rPr lang="zh-TW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r>
              <a:rPr lang="zh-TW" altLang="zh-TW" sz="36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診斷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1024850" y="1170463"/>
            <a:ext cx="1179576" cy="21602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782069" y="1407848"/>
            <a:ext cx="716280" cy="250684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2" descr="bubble-154255_640[1]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84" y="98826"/>
            <a:ext cx="1828788" cy="166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54740" y="306996"/>
            <a:ext cx="12065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1"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itchFamily="18" charset="-120"/>
              </a:rPr>
              <a:t>能力診斷</a:t>
            </a:r>
            <a:endParaRPr kumimoji="1" lang="zh-TW" altLang="zh-TW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 pitchFamily="18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336932" y="3280874"/>
            <a:ext cx="29343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教師提示學生就診斷報告需做的</a:t>
            </a:r>
            <a:r>
              <a:rPr lang="zh-TW" altLang="zh-TW" sz="36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後續任務</a:t>
            </a:r>
            <a:r>
              <a:rPr lang="zh-TW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及其重要性，鼓勵學習。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58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33">
      <a:dk1>
        <a:srgbClr val="000000"/>
      </a:dk1>
      <a:lt1>
        <a:srgbClr val="FFFFFF"/>
      </a:lt1>
      <a:dk2>
        <a:srgbClr val="000000"/>
      </a:dk2>
      <a:lt2>
        <a:srgbClr val="FEFEFE"/>
      </a:lt2>
      <a:accent1>
        <a:srgbClr val="F17700"/>
      </a:accent1>
      <a:accent2>
        <a:srgbClr val="DC2144"/>
      </a:accent2>
      <a:accent3>
        <a:srgbClr val="71CAE0"/>
      </a:accent3>
      <a:accent4>
        <a:srgbClr val="112D43"/>
      </a:accent4>
      <a:accent5>
        <a:srgbClr val="050F25"/>
      </a:accent5>
      <a:accent6>
        <a:srgbClr val="162D4E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966</Words>
  <Application>Microsoft Office PowerPoint</Application>
  <PresentationFormat>寬螢幕</PresentationFormat>
  <Paragraphs>174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1" baseType="lpstr">
      <vt:lpstr>Microsoft YaHei</vt:lpstr>
      <vt:lpstr>Microsoft YaHei</vt:lpstr>
      <vt:lpstr>宋体</vt:lpstr>
      <vt:lpstr>微軟正黑體</vt:lpstr>
      <vt:lpstr>新細明體</vt:lpstr>
      <vt:lpstr>Arial</vt:lpstr>
      <vt:lpstr>Calibri</vt:lpstr>
      <vt:lpstr>Cambria Math</vt:lpstr>
      <vt:lpstr>Century Gothic</vt:lpstr>
      <vt:lpstr>Segoe UI Light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206</cp:revision>
  <dcterms:created xsi:type="dcterms:W3CDTF">2015-09-05T08:54:39Z</dcterms:created>
  <dcterms:modified xsi:type="dcterms:W3CDTF">2020-07-02T01:38:14Z</dcterms:modified>
</cp:coreProperties>
</file>