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8" r:id="rId15"/>
    <p:sldId id="286" r:id="rId16"/>
    <p:sldId id="287" r:id="rId17"/>
    <p:sldId id="289" r:id="rId18"/>
    <p:sldId id="290" r:id="rId19"/>
    <p:sldId id="298" r:id="rId20"/>
    <p:sldId id="291" r:id="rId21"/>
    <p:sldId id="292" r:id="rId22"/>
    <p:sldId id="295" r:id="rId23"/>
    <p:sldId id="294" r:id="rId24"/>
    <p:sldId id="296" r:id="rId25"/>
    <p:sldId id="297" r:id="rId26"/>
    <p:sldId id="293" r:id="rId27"/>
    <p:sldId id="274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4" autoAdjust="0"/>
    <p:restoredTop sz="94660"/>
  </p:normalViewPr>
  <p:slideViewPr>
    <p:cSldViewPr>
      <p:cViewPr>
        <p:scale>
          <a:sx n="60" d="100"/>
          <a:sy n="60" d="100"/>
        </p:scale>
        <p:origin x="-1488" y="-4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-276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通過率</c:v>
                </c:pt>
              </c:strCache>
            </c:strRef>
          </c:tx>
          <c:invertIfNegative val="0"/>
          <c:cat>
            <c:strRef>
              <c:f>工作表1!$A$2:$A$11</c:f>
              <c:strCache>
                <c:ptCount val="10"/>
                <c:pt idx="0">
                  <c:v>92學年</c:v>
                </c:pt>
                <c:pt idx="1">
                  <c:v>93學年</c:v>
                </c:pt>
                <c:pt idx="2">
                  <c:v>96學年</c:v>
                </c:pt>
                <c:pt idx="3">
                  <c:v>97學年</c:v>
                </c:pt>
                <c:pt idx="4">
                  <c:v>98學年</c:v>
                </c:pt>
                <c:pt idx="5">
                  <c:v>99學年</c:v>
                </c:pt>
                <c:pt idx="6">
                  <c:v>100學年</c:v>
                </c:pt>
                <c:pt idx="7">
                  <c:v>101學年</c:v>
                </c:pt>
                <c:pt idx="8">
                  <c:v>102學年</c:v>
                </c:pt>
                <c:pt idx="9">
                  <c:v>103學年</c:v>
                </c:pt>
              </c:strCache>
            </c:strRef>
          </c:cat>
          <c:val>
            <c:numRef>
              <c:f>工作表1!$B$2:$B$11</c:f>
              <c:numCache>
                <c:formatCode>0.0%</c:formatCode>
                <c:ptCount val="10"/>
                <c:pt idx="0">
                  <c:v>0.96103896103896103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0.98611111111111116</c:v>
                </c:pt>
                <c:pt idx="7">
                  <c:v>1</c:v>
                </c:pt>
                <c:pt idx="8">
                  <c:v>1</c:v>
                </c:pt>
                <c:pt idx="9">
                  <c:v>0.80952380952380953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1330176"/>
        <c:axId val="211331712"/>
      </c:barChart>
      <c:catAx>
        <c:axId val="211330176"/>
        <c:scaling>
          <c:orientation val="minMax"/>
        </c:scaling>
        <c:delete val="1"/>
        <c:axPos val="b"/>
        <c:majorTickMark val="none"/>
        <c:minorTickMark val="none"/>
        <c:tickLblPos val="nextTo"/>
        <c:crossAx val="211331712"/>
        <c:crosses val="autoZero"/>
        <c:auto val="1"/>
        <c:lblAlgn val="ctr"/>
        <c:lblOffset val="100"/>
        <c:noMultiLvlLbl val="0"/>
      </c:catAx>
      <c:valAx>
        <c:axId val="211331712"/>
        <c:scaling>
          <c:orientation val="minMax"/>
          <c:max val="1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crossAx val="211330176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1200" baseline="0"/>
            </a:pPr>
            <a:endParaRPr lang="zh-TW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88F833-9BAF-4B50-B849-0875F55B57F8}" type="doc">
      <dgm:prSet loTypeId="urn:microsoft.com/office/officeart/2005/8/layout/lProcess3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EEC25297-CC40-4447-8F73-2E0CCE614565}">
      <dgm:prSet phldrT="[文字]" custT="1"/>
      <dgm:spPr/>
      <dgm:t>
        <a:bodyPr lIns="0" tIns="0" bIns="0" anchor="ctr" anchorCtr="1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rPr>
            <a:t>專業科目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黑体 Std R" pitchFamily="34" charset="-128"/>
            <a:ea typeface="Adobe 黑体 Std R" pitchFamily="34" charset="-128"/>
          </a:endParaRPr>
        </a:p>
      </dgm:t>
    </dgm:pt>
    <dgm:pt modelId="{5AD8FBA7-7692-47B2-AE95-758AA59D9047}" type="parTrans" cxnId="{2B5A0655-9662-4E38-9168-65243BC89ABA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698F21CC-BE53-4357-9F20-7640324160AD}" type="sibTrans" cxnId="{2B5A0655-9662-4E38-9168-65243BC89ABA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0E7F0C52-B2DB-4E64-99A4-84CD85600F83}">
      <dgm:prSet phldrT="[文字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經濟學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會計進階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程式語言與設計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電腦軟體應用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62A0476-9CBF-4AF5-B1B7-321978E98346}" type="parTrans" cxnId="{6BDAD8A8-CE5F-4844-98AC-CB18E5132E2E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4D58B81B-7DEC-4C1F-9276-6F33731A186D}" type="sibTrans" cxnId="{6BDAD8A8-CE5F-4844-98AC-CB18E5132E2E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BFF27791-4729-4083-BBA0-E06993E3785A}">
      <dgm:prSet phldrT="[文字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會計進階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經濟、商業概論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程式語言與設計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電腦軟體應用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47D4D1-0B70-40C0-B3F8-C56F5D97DB5A}" type="parTrans" cxnId="{EA18962E-7309-4C49-8289-9EB71BF7D4C5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C0F92211-7587-43FC-87DD-EF806B51DF00}" type="sibTrans" cxnId="{EA18962E-7309-4C49-8289-9EB71BF7D4C5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35C79876-DDC2-4F2A-9EAB-94A787498196}">
      <dgm:prSet phldrT="[文字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會計學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計算機概論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FFBDBF-5B3D-4AC8-8E2D-69634B94AD0D}" type="parTrans" cxnId="{11FBC01A-37F1-4695-A67E-4688F90C9F9B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05CCF85C-09B8-475B-8153-8D796BA2E426}" type="sibTrans" cxnId="{11FBC01A-37F1-4695-A67E-4688F90C9F9B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4AFA3DFA-7DD0-4868-A8D1-7697176C05B2}">
      <dgm:prSet phldrT="[文字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會計學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計算機概論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多媒體製作應用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D639DA-9746-4450-A67F-347A0CD4CF41}" type="parTrans" cxnId="{3092A5EF-272A-487A-8E7E-FA4F1E6CA2C6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ED467B49-A049-4B0B-AE0D-B80E7039CE81}" type="sibTrans" cxnId="{3092A5EF-272A-487A-8E7E-FA4F1E6CA2C6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9E7F18A7-AB60-4628-B017-8519D6DAC8B6}">
      <dgm:prSet phldrT="[文字]" custT="1"/>
      <dgm:spPr>
        <a:solidFill>
          <a:schemeClr val="accent3">
            <a:lumMod val="60000"/>
            <a:lumOff val="40000"/>
          </a:schemeClr>
        </a:solidFill>
      </dgm:spPr>
      <dgm:t>
        <a:bodyPr lIns="0" tIns="0" bIns="0"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en-US" altLang="zh-TW" sz="1400" b="1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TQC</a:t>
          </a:r>
          <a:r>
            <a:rPr lang="zh-TW" altLang="en-US" sz="1400" b="1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英文輸入</a:t>
          </a:r>
          <a:endParaRPr lang="en-US" altLang="zh-TW" sz="1400" b="1" dirty="0" smtClean="0"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en-US" altLang="zh-TW" sz="1400" b="1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TQC</a:t>
          </a:r>
          <a:r>
            <a:rPr lang="zh-TW" altLang="en-US" sz="1400" b="1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中文輸入</a:t>
          </a:r>
          <a:endParaRPr lang="en-US" altLang="zh-TW" sz="1400" b="1" dirty="0" smtClean="0"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電軟應用丙級</a:t>
          </a:r>
          <a:endParaRPr lang="en-US" altLang="zh-TW" sz="1400" b="1" dirty="0" smtClean="0"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D92502-16F5-45EF-801C-351239FCF030}" type="parTrans" cxnId="{C74E2FA7-3061-4AED-BE87-FB234FABB9B7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608D1BFC-ACED-4E35-8A11-12C03CDBA7F3}" type="sibTrans" cxnId="{C74E2FA7-3061-4AED-BE87-FB234FABB9B7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1489B3EF-915F-4485-A39C-8961E2998B55}">
      <dgm:prSet phldrT="[文字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會計丙級檢定</a:t>
          </a:r>
          <a:endParaRPr lang="en-US" altLang="zh-TW" sz="1400" b="1" dirty="0" smtClean="0"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en-US" altLang="zh-TW" sz="1400" b="1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TQC EXCEL</a:t>
          </a:r>
          <a:r>
            <a:rPr lang="zh-TW" altLang="en-US" sz="1400" b="1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檢定</a:t>
          </a:r>
          <a:endParaRPr lang="zh-TW" altLang="en-US" sz="1400" b="1" dirty="0"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91DC65-EF8A-40BD-8F18-195403ECA4F5}" type="parTrans" cxnId="{3EE36CBC-CD67-494F-AEDF-C61E292EBDE1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888591FC-7056-4224-A937-8DBD8D26B781}" type="sibTrans" cxnId="{3EE36CBC-CD67-494F-AEDF-C61E292EBDE1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EC0523CA-68FA-41BE-8D2E-25057865E9A6}">
      <dgm:prSet phldrT="[文字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專題製作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網路原理與實務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計算機應用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738972-B8AD-4CBD-BC5A-0BA94C66F345}" type="parTrans" cxnId="{D9BF5DE4-127A-464E-9518-8846DC76C0BC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E8B69AD0-C7EB-45E1-A12B-1189ABFAA026}" type="sibTrans" cxnId="{D9BF5DE4-127A-464E-9518-8846DC76C0BC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EAE9635A-C2E5-4A08-8DB1-D83EAA02CFFF}">
      <dgm:prSet phldrT="[文字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會計學 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經濟學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專業概論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計算機精研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5E861E-3D65-47CC-BDEB-552F33652451}" type="parTrans" cxnId="{9651DD92-F146-4D3A-AE69-D26DE79D5AC1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3C7BC34B-D3A4-4284-AA38-F5A9AC9F2312}" type="sibTrans" cxnId="{9651DD92-F146-4D3A-AE69-D26DE79D5AC1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E29648B2-8BA6-4B0E-B903-9883F54A0CC4}">
      <dgm:prSet phldrT="[文字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dirty="0" smtClean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電軟應用乙級</a:t>
          </a:r>
          <a:endParaRPr lang="zh-TW" altLang="en-US" sz="1600" b="1" dirty="0">
            <a:solidFill>
              <a:srgbClr val="C00000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432C8A-1090-4E5F-970E-88FF8A420722}" type="parTrans" cxnId="{B370642C-F31F-4D93-B122-9FD402037790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46CB525D-0E45-4C93-A63C-38F20FAEB9D7}" type="sibTrans" cxnId="{B370642C-F31F-4D93-B122-9FD402037790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95112432-1A98-4D9D-8F6A-E2DF54C8C15D}">
      <dgm:prSet phldrT="[文字]" custT="1"/>
      <dgm:spPr/>
      <dgm:t>
        <a:bodyPr lIns="0" tIns="0" bIns="0" anchor="ctr" anchorCtr="1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rPr>
            <a:t>實習科目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黑体 Std R" pitchFamily="34" charset="-128"/>
            <a:ea typeface="Adobe 黑体 Std R" pitchFamily="34" charset="-128"/>
          </a:endParaRPr>
        </a:p>
      </dgm:t>
    </dgm:pt>
    <dgm:pt modelId="{4234EB9F-71A3-4C33-9F57-27E3A54DEF1F}" type="sibTrans" cxnId="{9CD09830-73C8-48A7-BFA0-43B41365B5BE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DA5DC5EB-1F57-42D9-83E4-B8D6AA1338D5}" type="parTrans" cxnId="{9CD09830-73C8-48A7-BFA0-43B41365B5BE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CF224C9B-9795-41BF-A26E-D04237C6D0E1}">
      <dgm:prSet phldrT="[文字]" custT="1"/>
      <dgm:spPr/>
      <dgm:t>
        <a:bodyPr lIns="0" tIns="0" bIns="0" anchor="ctr" anchorCtr="1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rPr>
            <a:t>專業證照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黑体 Std R" pitchFamily="34" charset="-128"/>
            <a:ea typeface="Adobe 黑体 Std R" pitchFamily="34" charset="-128"/>
          </a:endParaRPr>
        </a:p>
      </dgm:t>
    </dgm:pt>
    <dgm:pt modelId="{2EB656F3-B0DC-4B09-915F-9FB9F34192A6}" type="sibTrans" cxnId="{490BDD41-5F4A-485C-84F7-230EE568D288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E4BC47C8-9485-4229-BB67-B598FA3A2CA3}" type="parTrans" cxnId="{490BDD41-5F4A-485C-84F7-230EE568D288}">
      <dgm:prSet/>
      <dgm:spPr/>
      <dgm:t>
        <a:bodyPr/>
        <a:lstStyle/>
        <a:p>
          <a:pPr algn="ctr"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latin typeface="王漢宗粗鋼體一標準" panose="02020600000000000000" pitchFamily="18" charset="-120"/>
            <a:ea typeface="王漢宗粗鋼體一標準" panose="02020600000000000000" pitchFamily="18" charset="-120"/>
          </a:endParaRPr>
        </a:p>
      </dgm:t>
    </dgm:pt>
    <dgm:pt modelId="{0340EE67-4C02-4F92-A50D-D06E9C979965}" type="pres">
      <dgm:prSet presAssocID="{1E88F833-9BAF-4B50-B849-0875F55B57F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8AAE5AF9-A5B6-48FD-945C-DC269E1E6F96}" type="pres">
      <dgm:prSet presAssocID="{EEC25297-CC40-4447-8F73-2E0CCE614565}" presName="horFlow" presStyleCnt="0"/>
      <dgm:spPr/>
      <dgm:t>
        <a:bodyPr/>
        <a:lstStyle/>
        <a:p>
          <a:endParaRPr lang="zh-TW" altLang="en-US"/>
        </a:p>
      </dgm:t>
    </dgm:pt>
    <dgm:pt modelId="{7F10E56B-BEEA-495C-8A28-5F43DF0ECA70}" type="pres">
      <dgm:prSet presAssocID="{EEC25297-CC40-4447-8F73-2E0CCE614565}" presName="bigChev" presStyleLbl="node1" presStyleIdx="0" presStyleCnt="3"/>
      <dgm:spPr/>
      <dgm:t>
        <a:bodyPr/>
        <a:lstStyle/>
        <a:p>
          <a:endParaRPr lang="zh-TW" altLang="en-US"/>
        </a:p>
      </dgm:t>
    </dgm:pt>
    <dgm:pt modelId="{AF9C4B1F-1B53-467A-9ADE-6CA0CCAFD930}" type="pres">
      <dgm:prSet presAssocID="{362A0476-9CBF-4AF5-B1B7-321978E98346}" presName="parTrans" presStyleCnt="0"/>
      <dgm:spPr/>
      <dgm:t>
        <a:bodyPr/>
        <a:lstStyle/>
        <a:p>
          <a:endParaRPr lang="zh-TW" altLang="en-US"/>
        </a:p>
      </dgm:t>
    </dgm:pt>
    <dgm:pt modelId="{4056952F-03D4-43F0-8046-CBFE74EA539D}" type="pres">
      <dgm:prSet presAssocID="{0E7F0C52-B2DB-4E64-99A4-84CD85600F83}" presName="node" presStyleLbl="align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9C208D-98DD-42C7-8F1D-674687764501}" type="pres">
      <dgm:prSet presAssocID="{4D58B81B-7DEC-4C1F-9276-6F33731A186D}" presName="sibTrans" presStyleCnt="0"/>
      <dgm:spPr/>
      <dgm:t>
        <a:bodyPr/>
        <a:lstStyle/>
        <a:p>
          <a:endParaRPr lang="zh-TW" altLang="en-US"/>
        </a:p>
      </dgm:t>
    </dgm:pt>
    <dgm:pt modelId="{7CF1BFCA-3823-413E-99A4-584D74D98C68}" type="pres">
      <dgm:prSet presAssocID="{BFF27791-4729-4083-BBA0-E06993E3785A}" presName="node" presStyleLbl="align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7D79BE-84A2-40A1-BC0D-B2726A2B9B62}" type="pres">
      <dgm:prSet presAssocID="{C0F92211-7587-43FC-87DD-EF806B51DF00}" presName="sibTrans" presStyleCnt="0"/>
      <dgm:spPr/>
      <dgm:t>
        <a:bodyPr/>
        <a:lstStyle/>
        <a:p>
          <a:endParaRPr lang="zh-TW" altLang="en-US"/>
        </a:p>
      </dgm:t>
    </dgm:pt>
    <dgm:pt modelId="{59F597EC-1F52-42B2-8C4B-6B65F993345D}" type="pres">
      <dgm:prSet presAssocID="{EAE9635A-C2E5-4A08-8DB1-D83EAA02CFFF}" presName="node" presStyleLbl="align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2693C3-1904-4E66-B2EE-BDE153E71911}" type="pres">
      <dgm:prSet presAssocID="{EEC25297-CC40-4447-8F73-2E0CCE614565}" presName="vSp" presStyleCnt="0"/>
      <dgm:spPr/>
      <dgm:t>
        <a:bodyPr/>
        <a:lstStyle/>
        <a:p>
          <a:endParaRPr lang="zh-TW" altLang="en-US"/>
        </a:p>
      </dgm:t>
    </dgm:pt>
    <dgm:pt modelId="{F47FF2C7-EA63-46C8-A7E3-EF693A134213}" type="pres">
      <dgm:prSet presAssocID="{95112432-1A98-4D9D-8F6A-E2DF54C8C15D}" presName="horFlow" presStyleCnt="0"/>
      <dgm:spPr/>
      <dgm:t>
        <a:bodyPr/>
        <a:lstStyle/>
        <a:p>
          <a:endParaRPr lang="zh-TW" altLang="en-US"/>
        </a:p>
      </dgm:t>
    </dgm:pt>
    <dgm:pt modelId="{E987E3CE-1158-49B4-B985-4A520FC616FD}" type="pres">
      <dgm:prSet presAssocID="{95112432-1A98-4D9D-8F6A-E2DF54C8C15D}" presName="bigChev" presStyleLbl="node1" presStyleIdx="1" presStyleCnt="3"/>
      <dgm:spPr/>
      <dgm:t>
        <a:bodyPr/>
        <a:lstStyle/>
        <a:p>
          <a:endParaRPr lang="zh-TW" altLang="en-US"/>
        </a:p>
      </dgm:t>
    </dgm:pt>
    <dgm:pt modelId="{8B32418A-E258-4AB7-BCFB-378E68D7CFCC}" type="pres">
      <dgm:prSet presAssocID="{D6FFBDBF-5B3D-4AC8-8E2D-69634B94AD0D}" presName="parTrans" presStyleCnt="0"/>
      <dgm:spPr/>
      <dgm:t>
        <a:bodyPr/>
        <a:lstStyle/>
        <a:p>
          <a:endParaRPr lang="zh-TW" altLang="en-US"/>
        </a:p>
      </dgm:t>
    </dgm:pt>
    <dgm:pt modelId="{38124553-A5A1-4A47-9F00-790A225F7064}" type="pres">
      <dgm:prSet presAssocID="{35C79876-DDC2-4F2A-9EAB-94A787498196}" presName="node" presStyleLbl="align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8A78E3C-906C-4D23-9DD6-98DACE02AA3E}" type="pres">
      <dgm:prSet presAssocID="{05CCF85C-09B8-475B-8153-8D796BA2E426}" presName="sibTrans" presStyleCnt="0"/>
      <dgm:spPr/>
      <dgm:t>
        <a:bodyPr/>
        <a:lstStyle/>
        <a:p>
          <a:endParaRPr lang="zh-TW" altLang="en-US"/>
        </a:p>
      </dgm:t>
    </dgm:pt>
    <dgm:pt modelId="{8A6A9145-C104-4333-BFD2-34B7ABF77B8D}" type="pres">
      <dgm:prSet presAssocID="{4AFA3DFA-7DD0-4868-A8D1-7697176C05B2}" presName="node" presStyleLbl="align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74BD6F-34B9-40BE-A187-FE1D3CE7F743}" type="pres">
      <dgm:prSet presAssocID="{ED467B49-A049-4B0B-AE0D-B80E7039CE81}" presName="sibTrans" presStyleCnt="0"/>
      <dgm:spPr/>
      <dgm:t>
        <a:bodyPr/>
        <a:lstStyle/>
        <a:p>
          <a:endParaRPr lang="zh-TW" altLang="en-US"/>
        </a:p>
      </dgm:t>
    </dgm:pt>
    <dgm:pt modelId="{FF09C43A-2144-4E9C-AE11-5E0583747A1C}" type="pres">
      <dgm:prSet presAssocID="{EC0523CA-68FA-41BE-8D2E-25057865E9A6}" presName="node" presStyleLbl="align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AEFC29-D14B-4DE2-8932-9297AB3C45D3}" type="pres">
      <dgm:prSet presAssocID="{95112432-1A98-4D9D-8F6A-E2DF54C8C15D}" presName="vSp" presStyleCnt="0"/>
      <dgm:spPr/>
      <dgm:t>
        <a:bodyPr/>
        <a:lstStyle/>
        <a:p>
          <a:endParaRPr lang="zh-TW" altLang="en-US"/>
        </a:p>
      </dgm:t>
    </dgm:pt>
    <dgm:pt modelId="{00863022-460E-407B-8702-5E30AAC0C1CD}" type="pres">
      <dgm:prSet presAssocID="{CF224C9B-9795-41BF-A26E-D04237C6D0E1}" presName="horFlow" presStyleCnt="0"/>
      <dgm:spPr/>
      <dgm:t>
        <a:bodyPr/>
        <a:lstStyle/>
        <a:p>
          <a:endParaRPr lang="zh-TW" altLang="en-US"/>
        </a:p>
      </dgm:t>
    </dgm:pt>
    <dgm:pt modelId="{8AC2F336-2DE5-4093-B6BA-A69A6218C14F}" type="pres">
      <dgm:prSet presAssocID="{CF224C9B-9795-41BF-A26E-D04237C6D0E1}" presName="bigChev" presStyleLbl="node1" presStyleIdx="2" presStyleCnt="3"/>
      <dgm:spPr/>
      <dgm:t>
        <a:bodyPr/>
        <a:lstStyle/>
        <a:p>
          <a:endParaRPr lang="zh-TW" altLang="en-US"/>
        </a:p>
      </dgm:t>
    </dgm:pt>
    <dgm:pt modelId="{2B8CC17B-C523-4F81-8BA1-8E5941205F0F}" type="pres">
      <dgm:prSet presAssocID="{F5D92502-16F5-45EF-801C-351239FCF030}" presName="parTrans" presStyleCnt="0"/>
      <dgm:spPr/>
      <dgm:t>
        <a:bodyPr/>
        <a:lstStyle/>
        <a:p>
          <a:endParaRPr lang="zh-TW" altLang="en-US"/>
        </a:p>
      </dgm:t>
    </dgm:pt>
    <dgm:pt modelId="{7FFB2770-ABB3-421A-99F8-8CBEF6D306B8}" type="pres">
      <dgm:prSet presAssocID="{9E7F18A7-AB60-4628-B017-8519D6DAC8B6}" presName="node" presStyleLbl="align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4DC617-5D36-41D2-80C5-8BEC56475A37}" type="pres">
      <dgm:prSet presAssocID="{608D1BFC-ACED-4E35-8A11-12C03CDBA7F3}" presName="sibTrans" presStyleCnt="0"/>
      <dgm:spPr/>
      <dgm:t>
        <a:bodyPr/>
        <a:lstStyle/>
        <a:p>
          <a:endParaRPr lang="zh-TW" altLang="en-US"/>
        </a:p>
      </dgm:t>
    </dgm:pt>
    <dgm:pt modelId="{CFACB68C-822C-4D7C-86D6-086E00B34A5C}" type="pres">
      <dgm:prSet presAssocID="{1489B3EF-915F-4485-A39C-8961E2998B55}" presName="node" presStyleLbl="align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7FCBAD-E999-4CD3-92F8-48240F49DA52}" type="pres">
      <dgm:prSet presAssocID="{888591FC-7056-4224-A937-8DBD8D26B781}" presName="sibTrans" presStyleCnt="0"/>
      <dgm:spPr/>
      <dgm:t>
        <a:bodyPr/>
        <a:lstStyle/>
        <a:p>
          <a:endParaRPr lang="zh-TW" altLang="en-US"/>
        </a:p>
      </dgm:t>
    </dgm:pt>
    <dgm:pt modelId="{B3F48FDA-4D04-480F-B2C6-531E03CA7EEF}" type="pres">
      <dgm:prSet presAssocID="{E29648B2-8BA6-4B0E-B903-9883F54A0CC4}" presName="node" presStyleLbl="align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CD09830-73C8-48A7-BFA0-43B41365B5BE}" srcId="{1E88F833-9BAF-4B50-B849-0875F55B57F8}" destId="{95112432-1A98-4D9D-8F6A-E2DF54C8C15D}" srcOrd="1" destOrd="0" parTransId="{DA5DC5EB-1F57-42D9-83E4-B8D6AA1338D5}" sibTransId="{4234EB9F-71A3-4C33-9F57-27E3A54DEF1F}"/>
    <dgm:cxn modelId="{0474CE0F-955A-4037-A861-AF12B5367848}" type="presOf" srcId="{EEC25297-CC40-4447-8F73-2E0CCE614565}" destId="{7F10E56B-BEEA-495C-8A28-5F43DF0ECA70}" srcOrd="0" destOrd="0" presId="urn:microsoft.com/office/officeart/2005/8/layout/lProcess3"/>
    <dgm:cxn modelId="{8C4D0A35-6D88-49FD-BBFE-FF463761BF2F}" type="presOf" srcId="{CF224C9B-9795-41BF-A26E-D04237C6D0E1}" destId="{8AC2F336-2DE5-4093-B6BA-A69A6218C14F}" srcOrd="0" destOrd="0" presId="urn:microsoft.com/office/officeart/2005/8/layout/lProcess3"/>
    <dgm:cxn modelId="{66BAE9B1-4138-4BD5-AB45-0BB275DA3584}" type="presOf" srcId="{BFF27791-4729-4083-BBA0-E06993E3785A}" destId="{7CF1BFCA-3823-413E-99A4-584D74D98C68}" srcOrd="0" destOrd="0" presId="urn:microsoft.com/office/officeart/2005/8/layout/lProcess3"/>
    <dgm:cxn modelId="{2B5A0655-9662-4E38-9168-65243BC89ABA}" srcId="{1E88F833-9BAF-4B50-B849-0875F55B57F8}" destId="{EEC25297-CC40-4447-8F73-2E0CCE614565}" srcOrd="0" destOrd="0" parTransId="{5AD8FBA7-7692-47B2-AE95-758AA59D9047}" sibTransId="{698F21CC-BE53-4357-9F20-7640324160AD}"/>
    <dgm:cxn modelId="{3D31B7A2-F818-4E1B-88ED-0611737D9CC5}" type="presOf" srcId="{0E7F0C52-B2DB-4E64-99A4-84CD85600F83}" destId="{4056952F-03D4-43F0-8046-CBFE74EA539D}" srcOrd="0" destOrd="0" presId="urn:microsoft.com/office/officeart/2005/8/layout/lProcess3"/>
    <dgm:cxn modelId="{B83B4C99-216D-4F52-AAD8-6BF1AC67AA4E}" type="presOf" srcId="{E29648B2-8BA6-4B0E-B903-9883F54A0CC4}" destId="{B3F48FDA-4D04-480F-B2C6-531E03CA7EEF}" srcOrd="0" destOrd="0" presId="urn:microsoft.com/office/officeart/2005/8/layout/lProcess3"/>
    <dgm:cxn modelId="{6BDAD8A8-CE5F-4844-98AC-CB18E5132E2E}" srcId="{EEC25297-CC40-4447-8F73-2E0CCE614565}" destId="{0E7F0C52-B2DB-4E64-99A4-84CD85600F83}" srcOrd="0" destOrd="0" parTransId="{362A0476-9CBF-4AF5-B1B7-321978E98346}" sibTransId="{4D58B81B-7DEC-4C1F-9276-6F33731A186D}"/>
    <dgm:cxn modelId="{490BDD41-5F4A-485C-84F7-230EE568D288}" srcId="{1E88F833-9BAF-4B50-B849-0875F55B57F8}" destId="{CF224C9B-9795-41BF-A26E-D04237C6D0E1}" srcOrd="2" destOrd="0" parTransId="{E4BC47C8-9485-4229-BB67-B598FA3A2CA3}" sibTransId="{2EB656F3-B0DC-4B09-915F-9FB9F34192A6}"/>
    <dgm:cxn modelId="{3092A5EF-272A-487A-8E7E-FA4F1E6CA2C6}" srcId="{95112432-1A98-4D9D-8F6A-E2DF54C8C15D}" destId="{4AFA3DFA-7DD0-4868-A8D1-7697176C05B2}" srcOrd="1" destOrd="0" parTransId="{1BD639DA-9746-4450-A67F-347A0CD4CF41}" sibTransId="{ED467B49-A049-4B0B-AE0D-B80E7039CE81}"/>
    <dgm:cxn modelId="{C2D48B7F-D71E-431F-B0B5-4CCB495E5CDC}" type="presOf" srcId="{EC0523CA-68FA-41BE-8D2E-25057865E9A6}" destId="{FF09C43A-2144-4E9C-AE11-5E0583747A1C}" srcOrd="0" destOrd="0" presId="urn:microsoft.com/office/officeart/2005/8/layout/lProcess3"/>
    <dgm:cxn modelId="{11FBC01A-37F1-4695-A67E-4688F90C9F9B}" srcId="{95112432-1A98-4D9D-8F6A-E2DF54C8C15D}" destId="{35C79876-DDC2-4F2A-9EAB-94A787498196}" srcOrd="0" destOrd="0" parTransId="{D6FFBDBF-5B3D-4AC8-8E2D-69634B94AD0D}" sibTransId="{05CCF85C-09B8-475B-8153-8D796BA2E426}"/>
    <dgm:cxn modelId="{B668120C-55C9-495B-A482-6FE67D3455DA}" type="presOf" srcId="{4AFA3DFA-7DD0-4868-A8D1-7697176C05B2}" destId="{8A6A9145-C104-4333-BFD2-34B7ABF77B8D}" srcOrd="0" destOrd="0" presId="urn:microsoft.com/office/officeart/2005/8/layout/lProcess3"/>
    <dgm:cxn modelId="{9651DD92-F146-4D3A-AE69-D26DE79D5AC1}" srcId="{EEC25297-CC40-4447-8F73-2E0CCE614565}" destId="{EAE9635A-C2E5-4A08-8DB1-D83EAA02CFFF}" srcOrd="2" destOrd="0" parTransId="{645E861E-3D65-47CC-BDEB-552F33652451}" sibTransId="{3C7BC34B-D3A4-4284-AA38-F5A9AC9F2312}"/>
    <dgm:cxn modelId="{C74E2FA7-3061-4AED-BE87-FB234FABB9B7}" srcId="{CF224C9B-9795-41BF-A26E-D04237C6D0E1}" destId="{9E7F18A7-AB60-4628-B017-8519D6DAC8B6}" srcOrd="0" destOrd="0" parTransId="{F5D92502-16F5-45EF-801C-351239FCF030}" sibTransId="{608D1BFC-ACED-4E35-8A11-12C03CDBA7F3}"/>
    <dgm:cxn modelId="{55E3856B-A0FC-4453-B304-59169EA5FE82}" type="presOf" srcId="{EAE9635A-C2E5-4A08-8DB1-D83EAA02CFFF}" destId="{59F597EC-1F52-42B2-8C4B-6B65F993345D}" srcOrd="0" destOrd="0" presId="urn:microsoft.com/office/officeart/2005/8/layout/lProcess3"/>
    <dgm:cxn modelId="{D9BF5DE4-127A-464E-9518-8846DC76C0BC}" srcId="{95112432-1A98-4D9D-8F6A-E2DF54C8C15D}" destId="{EC0523CA-68FA-41BE-8D2E-25057865E9A6}" srcOrd="2" destOrd="0" parTransId="{F9738972-B8AD-4CBD-BC5A-0BA94C66F345}" sibTransId="{E8B69AD0-C7EB-45E1-A12B-1189ABFAA026}"/>
    <dgm:cxn modelId="{3EE36CBC-CD67-494F-AEDF-C61E292EBDE1}" srcId="{CF224C9B-9795-41BF-A26E-D04237C6D0E1}" destId="{1489B3EF-915F-4485-A39C-8961E2998B55}" srcOrd="1" destOrd="0" parTransId="{FC91DC65-EF8A-40BD-8F18-195403ECA4F5}" sibTransId="{888591FC-7056-4224-A937-8DBD8D26B781}"/>
    <dgm:cxn modelId="{B370642C-F31F-4D93-B122-9FD402037790}" srcId="{CF224C9B-9795-41BF-A26E-D04237C6D0E1}" destId="{E29648B2-8BA6-4B0E-B903-9883F54A0CC4}" srcOrd="2" destOrd="0" parTransId="{F6432C8A-1090-4E5F-970E-88FF8A420722}" sibTransId="{46CB525D-0E45-4C93-A63C-38F20FAEB9D7}"/>
    <dgm:cxn modelId="{578463A7-A133-4530-B370-D0D9BA4EEB75}" type="presOf" srcId="{35C79876-DDC2-4F2A-9EAB-94A787498196}" destId="{38124553-A5A1-4A47-9F00-790A225F7064}" srcOrd="0" destOrd="0" presId="urn:microsoft.com/office/officeart/2005/8/layout/lProcess3"/>
    <dgm:cxn modelId="{EA18962E-7309-4C49-8289-9EB71BF7D4C5}" srcId="{EEC25297-CC40-4447-8F73-2E0CCE614565}" destId="{BFF27791-4729-4083-BBA0-E06993E3785A}" srcOrd="1" destOrd="0" parTransId="{3B47D4D1-0B70-40C0-B3F8-C56F5D97DB5A}" sibTransId="{C0F92211-7587-43FC-87DD-EF806B51DF00}"/>
    <dgm:cxn modelId="{5FFAE0BF-D134-4E25-87F8-B9C61BB0C508}" type="presOf" srcId="{95112432-1A98-4D9D-8F6A-E2DF54C8C15D}" destId="{E987E3CE-1158-49B4-B985-4A520FC616FD}" srcOrd="0" destOrd="0" presId="urn:microsoft.com/office/officeart/2005/8/layout/lProcess3"/>
    <dgm:cxn modelId="{44B17CBB-9C94-4B0D-B5BE-F9CAF0F4D9ED}" type="presOf" srcId="{9E7F18A7-AB60-4628-B017-8519D6DAC8B6}" destId="{7FFB2770-ABB3-421A-99F8-8CBEF6D306B8}" srcOrd="0" destOrd="0" presId="urn:microsoft.com/office/officeart/2005/8/layout/lProcess3"/>
    <dgm:cxn modelId="{C526C6CF-0F7D-402B-B89C-503045E8F508}" type="presOf" srcId="{1E88F833-9BAF-4B50-B849-0875F55B57F8}" destId="{0340EE67-4C02-4F92-A50D-D06E9C979965}" srcOrd="0" destOrd="0" presId="urn:microsoft.com/office/officeart/2005/8/layout/lProcess3"/>
    <dgm:cxn modelId="{0BCCC7E2-F2C6-48DE-89AB-707FE0B07649}" type="presOf" srcId="{1489B3EF-915F-4485-A39C-8961E2998B55}" destId="{CFACB68C-822C-4D7C-86D6-086E00B34A5C}" srcOrd="0" destOrd="0" presId="urn:microsoft.com/office/officeart/2005/8/layout/lProcess3"/>
    <dgm:cxn modelId="{7BAB6FCF-AFDD-4812-9248-0971EAC81793}" type="presParOf" srcId="{0340EE67-4C02-4F92-A50D-D06E9C979965}" destId="{8AAE5AF9-A5B6-48FD-945C-DC269E1E6F96}" srcOrd="0" destOrd="0" presId="urn:microsoft.com/office/officeart/2005/8/layout/lProcess3"/>
    <dgm:cxn modelId="{3EB71329-91FB-4229-B2FA-8BDA660E2FCD}" type="presParOf" srcId="{8AAE5AF9-A5B6-48FD-945C-DC269E1E6F96}" destId="{7F10E56B-BEEA-495C-8A28-5F43DF0ECA70}" srcOrd="0" destOrd="0" presId="urn:microsoft.com/office/officeart/2005/8/layout/lProcess3"/>
    <dgm:cxn modelId="{ACAA295A-8A72-4CD2-A655-BDFFBDB3EB68}" type="presParOf" srcId="{8AAE5AF9-A5B6-48FD-945C-DC269E1E6F96}" destId="{AF9C4B1F-1B53-467A-9ADE-6CA0CCAFD930}" srcOrd="1" destOrd="0" presId="urn:microsoft.com/office/officeart/2005/8/layout/lProcess3"/>
    <dgm:cxn modelId="{DA067472-2857-4DC1-A723-9A5E8FD8FE12}" type="presParOf" srcId="{8AAE5AF9-A5B6-48FD-945C-DC269E1E6F96}" destId="{4056952F-03D4-43F0-8046-CBFE74EA539D}" srcOrd="2" destOrd="0" presId="urn:microsoft.com/office/officeart/2005/8/layout/lProcess3"/>
    <dgm:cxn modelId="{44B6AB56-CDA3-47EE-B516-9BDF47964E2D}" type="presParOf" srcId="{8AAE5AF9-A5B6-48FD-945C-DC269E1E6F96}" destId="{8A9C208D-98DD-42C7-8F1D-674687764501}" srcOrd="3" destOrd="0" presId="urn:microsoft.com/office/officeart/2005/8/layout/lProcess3"/>
    <dgm:cxn modelId="{3AFF87BD-F67C-41B1-950D-12BBBB911436}" type="presParOf" srcId="{8AAE5AF9-A5B6-48FD-945C-DC269E1E6F96}" destId="{7CF1BFCA-3823-413E-99A4-584D74D98C68}" srcOrd="4" destOrd="0" presId="urn:microsoft.com/office/officeart/2005/8/layout/lProcess3"/>
    <dgm:cxn modelId="{1951341F-ED76-447F-8843-9636EE06C7ED}" type="presParOf" srcId="{8AAE5AF9-A5B6-48FD-945C-DC269E1E6F96}" destId="{6C7D79BE-84A2-40A1-BC0D-B2726A2B9B62}" srcOrd="5" destOrd="0" presId="urn:microsoft.com/office/officeart/2005/8/layout/lProcess3"/>
    <dgm:cxn modelId="{0BE42D10-2EE9-4266-B0D4-71828045E47F}" type="presParOf" srcId="{8AAE5AF9-A5B6-48FD-945C-DC269E1E6F96}" destId="{59F597EC-1F52-42B2-8C4B-6B65F993345D}" srcOrd="6" destOrd="0" presId="urn:microsoft.com/office/officeart/2005/8/layout/lProcess3"/>
    <dgm:cxn modelId="{F4FC48D6-22E3-4EAD-A263-788D48441026}" type="presParOf" srcId="{0340EE67-4C02-4F92-A50D-D06E9C979965}" destId="{3C2693C3-1904-4E66-B2EE-BDE153E71911}" srcOrd="1" destOrd="0" presId="urn:microsoft.com/office/officeart/2005/8/layout/lProcess3"/>
    <dgm:cxn modelId="{22FB419D-90A8-4CD7-9A65-D232ED1EA381}" type="presParOf" srcId="{0340EE67-4C02-4F92-A50D-D06E9C979965}" destId="{F47FF2C7-EA63-46C8-A7E3-EF693A134213}" srcOrd="2" destOrd="0" presId="urn:microsoft.com/office/officeart/2005/8/layout/lProcess3"/>
    <dgm:cxn modelId="{4081353C-B819-4325-ACCB-B8DD7ABEA025}" type="presParOf" srcId="{F47FF2C7-EA63-46C8-A7E3-EF693A134213}" destId="{E987E3CE-1158-49B4-B985-4A520FC616FD}" srcOrd="0" destOrd="0" presId="urn:microsoft.com/office/officeart/2005/8/layout/lProcess3"/>
    <dgm:cxn modelId="{3F5D52B6-1444-4C02-AD75-916F33B6B0ED}" type="presParOf" srcId="{F47FF2C7-EA63-46C8-A7E3-EF693A134213}" destId="{8B32418A-E258-4AB7-BCFB-378E68D7CFCC}" srcOrd="1" destOrd="0" presId="urn:microsoft.com/office/officeart/2005/8/layout/lProcess3"/>
    <dgm:cxn modelId="{C7A6D76E-2D01-4FDC-BA7A-D70C6E86761C}" type="presParOf" srcId="{F47FF2C7-EA63-46C8-A7E3-EF693A134213}" destId="{38124553-A5A1-4A47-9F00-790A225F7064}" srcOrd="2" destOrd="0" presId="urn:microsoft.com/office/officeart/2005/8/layout/lProcess3"/>
    <dgm:cxn modelId="{D947981B-0A2F-4D83-86A8-62C8637AE65E}" type="presParOf" srcId="{F47FF2C7-EA63-46C8-A7E3-EF693A134213}" destId="{E8A78E3C-906C-4D23-9DD6-98DACE02AA3E}" srcOrd="3" destOrd="0" presId="urn:microsoft.com/office/officeart/2005/8/layout/lProcess3"/>
    <dgm:cxn modelId="{C6B5E4C0-4473-4CA7-B1B6-26ABF2AEF8E5}" type="presParOf" srcId="{F47FF2C7-EA63-46C8-A7E3-EF693A134213}" destId="{8A6A9145-C104-4333-BFD2-34B7ABF77B8D}" srcOrd="4" destOrd="0" presId="urn:microsoft.com/office/officeart/2005/8/layout/lProcess3"/>
    <dgm:cxn modelId="{D8A410C1-70AF-44CE-A21F-B5E6871BAB7C}" type="presParOf" srcId="{F47FF2C7-EA63-46C8-A7E3-EF693A134213}" destId="{BC74BD6F-34B9-40BE-A187-FE1D3CE7F743}" srcOrd="5" destOrd="0" presId="urn:microsoft.com/office/officeart/2005/8/layout/lProcess3"/>
    <dgm:cxn modelId="{0DA50A3C-BF56-42E9-93C8-53A334AA5E2E}" type="presParOf" srcId="{F47FF2C7-EA63-46C8-A7E3-EF693A134213}" destId="{FF09C43A-2144-4E9C-AE11-5E0583747A1C}" srcOrd="6" destOrd="0" presId="urn:microsoft.com/office/officeart/2005/8/layout/lProcess3"/>
    <dgm:cxn modelId="{93EF2630-6AD7-490F-8089-786160318D59}" type="presParOf" srcId="{0340EE67-4C02-4F92-A50D-D06E9C979965}" destId="{D1AEFC29-D14B-4DE2-8932-9297AB3C45D3}" srcOrd="3" destOrd="0" presId="urn:microsoft.com/office/officeart/2005/8/layout/lProcess3"/>
    <dgm:cxn modelId="{115E6F74-2D1A-40E0-8626-D542C89F3936}" type="presParOf" srcId="{0340EE67-4C02-4F92-A50D-D06E9C979965}" destId="{00863022-460E-407B-8702-5E30AAC0C1CD}" srcOrd="4" destOrd="0" presId="urn:microsoft.com/office/officeart/2005/8/layout/lProcess3"/>
    <dgm:cxn modelId="{DC53D945-B48E-4230-98E5-19F815F5E0BA}" type="presParOf" srcId="{00863022-460E-407B-8702-5E30AAC0C1CD}" destId="{8AC2F336-2DE5-4093-B6BA-A69A6218C14F}" srcOrd="0" destOrd="0" presId="urn:microsoft.com/office/officeart/2005/8/layout/lProcess3"/>
    <dgm:cxn modelId="{D3C03E84-C1EC-423C-95DE-194701E1F9A3}" type="presParOf" srcId="{00863022-460E-407B-8702-5E30AAC0C1CD}" destId="{2B8CC17B-C523-4F81-8BA1-8E5941205F0F}" srcOrd="1" destOrd="0" presId="urn:microsoft.com/office/officeart/2005/8/layout/lProcess3"/>
    <dgm:cxn modelId="{113BB858-E6EC-469E-8F74-56C5F0072CE8}" type="presParOf" srcId="{00863022-460E-407B-8702-5E30AAC0C1CD}" destId="{7FFB2770-ABB3-421A-99F8-8CBEF6D306B8}" srcOrd="2" destOrd="0" presId="urn:microsoft.com/office/officeart/2005/8/layout/lProcess3"/>
    <dgm:cxn modelId="{9B111A01-2D7E-4063-ADDB-B3AAE12BE3D8}" type="presParOf" srcId="{00863022-460E-407B-8702-5E30AAC0C1CD}" destId="{364DC617-5D36-41D2-80C5-8BEC56475A37}" srcOrd="3" destOrd="0" presId="urn:microsoft.com/office/officeart/2005/8/layout/lProcess3"/>
    <dgm:cxn modelId="{824AF367-E569-40EA-A6FB-19B3ED8AD7DA}" type="presParOf" srcId="{00863022-460E-407B-8702-5E30AAC0C1CD}" destId="{CFACB68C-822C-4D7C-86D6-086E00B34A5C}" srcOrd="4" destOrd="0" presId="urn:microsoft.com/office/officeart/2005/8/layout/lProcess3"/>
    <dgm:cxn modelId="{D87FDBC9-3B98-4628-B1AE-5595EF17FE89}" type="presParOf" srcId="{00863022-460E-407B-8702-5E30AAC0C1CD}" destId="{DF7FCBAD-E999-4CD3-92F8-48240F49DA52}" srcOrd="5" destOrd="0" presId="urn:microsoft.com/office/officeart/2005/8/layout/lProcess3"/>
    <dgm:cxn modelId="{68B96771-6DEA-4EC4-AD95-788C8F1EDF0D}" type="presParOf" srcId="{00863022-460E-407B-8702-5E30AAC0C1CD}" destId="{B3F48FDA-4D04-480F-B2C6-531E03CA7EEF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6A86E-7E77-42FD-98C0-2FB618A59CF0}" type="datetimeFigureOut">
              <a:rPr lang="zh-TW" altLang="en-US" smtClean="0"/>
              <a:t>2019/3/6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8F2CF-C7D4-4457-9B57-36943406A8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33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41D59-39A8-454F-8030-A9B514875460}" type="datetimeFigureOut">
              <a:rPr lang="zh-TW" altLang="en-US" smtClean="0"/>
              <a:t>2019/3/6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D22DC-FAC9-4BE1-9093-1537AB0404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7821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3" Type="http://schemas.microsoft.com/office/2007/relationships/hdphoto" Target="../media/hdphoto1.wdp"/><Relationship Id="rId7" Type="http://schemas.openxmlformats.org/officeDocument/2006/relationships/slide" Target="../slides/slide1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0.xml"/><Relationship Id="rId5" Type="http://schemas.openxmlformats.org/officeDocument/2006/relationships/slide" Target="../slides/slide7.xml"/><Relationship Id="rId4" Type="http://schemas.openxmlformats.org/officeDocument/2006/relationships/slide" Target="../slides/slide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 8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9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圓角矩形 90"/>
          <p:cNvSpPr/>
          <p:nvPr userDrawn="1"/>
        </p:nvSpPr>
        <p:spPr>
          <a:xfrm rot="20989597">
            <a:off x="0" y="-387424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圓角矩形 91"/>
          <p:cNvSpPr/>
          <p:nvPr userDrawn="1"/>
        </p:nvSpPr>
        <p:spPr>
          <a:xfrm rot="20989597">
            <a:off x="845514" y="-387424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圓角矩形 92"/>
          <p:cNvSpPr/>
          <p:nvPr userDrawn="1"/>
        </p:nvSpPr>
        <p:spPr>
          <a:xfrm rot="20989597">
            <a:off x="1691028" y="-387424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圓角矩形 93"/>
          <p:cNvSpPr/>
          <p:nvPr userDrawn="1"/>
        </p:nvSpPr>
        <p:spPr>
          <a:xfrm rot="20989597">
            <a:off x="2536542" y="-387424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圓角矩形 94"/>
          <p:cNvSpPr/>
          <p:nvPr userDrawn="1"/>
        </p:nvSpPr>
        <p:spPr>
          <a:xfrm rot="20989597">
            <a:off x="3382056" y="-387424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圓角矩形 95"/>
          <p:cNvSpPr/>
          <p:nvPr userDrawn="1"/>
        </p:nvSpPr>
        <p:spPr>
          <a:xfrm rot="20989597">
            <a:off x="4227570" y="-387424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圓角矩形 96"/>
          <p:cNvSpPr/>
          <p:nvPr userDrawn="1"/>
        </p:nvSpPr>
        <p:spPr>
          <a:xfrm rot="20989597">
            <a:off x="5073084" y="-387424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圓角矩形 97"/>
          <p:cNvSpPr/>
          <p:nvPr userDrawn="1"/>
        </p:nvSpPr>
        <p:spPr>
          <a:xfrm rot="20989597">
            <a:off x="5918598" y="-387424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圓角矩形 98"/>
          <p:cNvSpPr/>
          <p:nvPr userDrawn="1"/>
        </p:nvSpPr>
        <p:spPr>
          <a:xfrm rot="20989597">
            <a:off x="6764112" y="-387424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圓角矩形 99"/>
          <p:cNvSpPr/>
          <p:nvPr userDrawn="1"/>
        </p:nvSpPr>
        <p:spPr>
          <a:xfrm rot="20989597">
            <a:off x="7609626" y="-387424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圓角矩形 100"/>
          <p:cNvSpPr/>
          <p:nvPr userDrawn="1"/>
        </p:nvSpPr>
        <p:spPr>
          <a:xfrm rot="20989597">
            <a:off x="8455140" y="-387424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" name="圓角矩形 101"/>
          <p:cNvSpPr/>
          <p:nvPr userDrawn="1"/>
        </p:nvSpPr>
        <p:spPr>
          <a:xfrm rot="20989597">
            <a:off x="-418" y="457672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圓角矩形 102"/>
          <p:cNvSpPr/>
          <p:nvPr userDrawn="1"/>
        </p:nvSpPr>
        <p:spPr>
          <a:xfrm rot="20989597">
            <a:off x="845096" y="457672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圓角矩形 103"/>
          <p:cNvSpPr/>
          <p:nvPr userDrawn="1"/>
        </p:nvSpPr>
        <p:spPr>
          <a:xfrm rot="20989597">
            <a:off x="1690610" y="457672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圓角矩形 104"/>
          <p:cNvSpPr/>
          <p:nvPr userDrawn="1"/>
        </p:nvSpPr>
        <p:spPr>
          <a:xfrm rot="20989597">
            <a:off x="2536124" y="457672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圓角矩形 105"/>
          <p:cNvSpPr/>
          <p:nvPr userDrawn="1"/>
        </p:nvSpPr>
        <p:spPr>
          <a:xfrm rot="20989597">
            <a:off x="3381638" y="457672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圓角矩形 106"/>
          <p:cNvSpPr/>
          <p:nvPr userDrawn="1"/>
        </p:nvSpPr>
        <p:spPr>
          <a:xfrm rot="20989597">
            <a:off x="4227152" y="457672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圓角矩形 107"/>
          <p:cNvSpPr/>
          <p:nvPr userDrawn="1"/>
        </p:nvSpPr>
        <p:spPr>
          <a:xfrm rot="20989597">
            <a:off x="5072666" y="457672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圓角矩形 108"/>
          <p:cNvSpPr/>
          <p:nvPr userDrawn="1"/>
        </p:nvSpPr>
        <p:spPr>
          <a:xfrm rot="20989597">
            <a:off x="5918180" y="457672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圓角矩形 109"/>
          <p:cNvSpPr/>
          <p:nvPr userDrawn="1"/>
        </p:nvSpPr>
        <p:spPr>
          <a:xfrm rot="20989597">
            <a:off x="6763694" y="457672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圓角矩形 110"/>
          <p:cNvSpPr/>
          <p:nvPr userDrawn="1"/>
        </p:nvSpPr>
        <p:spPr>
          <a:xfrm rot="20989597">
            <a:off x="7609208" y="457672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2" name="圓角矩形 111"/>
          <p:cNvSpPr/>
          <p:nvPr userDrawn="1"/>
        </p:nvSpPr>
        <p:spPr>
          <a:xfrm rot="20989597">
            <a:off x="8454722" y="457672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3" name="圓角矩形 112"/>
          <p:cNvSpPr/>
          <p:nvPr userDrawn="1"/>
        </p:nvSpPr>
        <p:spPr>
          <a:xfrm rot="20989597">
            <a:off x="-630" y="1287760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圓角矩形 113"/>
          <p:cNvSpPr/>
          <p:nvPr userDrawn="1"/>
        </p:nvSpPr>
        <p:spPr>
          <a:xfrm rot="20989597">
            <a:off x="844884" y="1287760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5" name="圓角矩形 114"/>
          <p:cNvSpPr/>
          <p:nvPr userDrawn="1"/>
        </p:nvSpPr>
        <p:spPr>
          <a:xfrm rot="20989597">
            <a:off x="1690398" y="1287760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6" name="圓角矩形 115"/>
          <p:cNvSpPr/>
          <p:nvPr userDrawn="1"/>
        </p:nvSpPr>
        <p:spPr>
          <a:xfrm rot="20989597">
            <a:off x="2535912" y="1287760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7" name="圓角矩形 116"/>
          <p:cNvSpPr/>
          <p:nvPr userDrawn="1"/>
        </p:nvSpPr>
        <p:spPr>
          <a:xfrm rot="20989597">
            <a:off x="3381426" y="1287760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8" name="圓角矩形 117"/>
          <p:cNvSpPr/>
          <p:nvPr userDrawn="1"/>
        </p:nvSpPr>
        <p:spPr>
          <a:xfrm rot="20989597">
            <a:off x="4226940" y="1287760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圓角矩形 118"/>
          <p:cNvSpPr/>
          <p:nvPr userDrawn="1"/>
        </p:nvSpPr>
        <p:spPr>
          <a:xfrm rot="20989597">
            <a:off x="5072454" y="1287760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0" name="圓角矩形 119"/>
          <p:cNvSpPr/>
          <p:nvPr userDrawn="1"/>
        </p:nvSpPr>
        <p:spPr>
          <a:xfrm rot="20989597">
            <a:off x="5917968" y="1287760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1" name="圓角矩形 120"/>
          <p:cNvSpPr/>
          <p:nvPr userDrawn="1"/>
        </p:nvSpPr>
        <p:spPr>
          <a:xfrm rot="20989597">
            <a:off x="6763482" y="1287760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圓角矩形 121"/>
          <p:cNvSpPr/>
          <p:nvPr userDrawn="1"/>
        </p:nvSpPr>
        <p:spPr>
          <a:xfrm rot="20989597">
            <a:off x="7608996" y="1287760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3" name="圓角矩形 122"/>
          <p:cNvSpPr/>
          <p:nvPr userDrawn="1"/>
        </p:nvSpPr>
        <p:spPr>
          <a:xfrm rot="20989597">
            <a:off x="8454510" y="1287760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圓角矩形 123"/>
          <p:cNvSpPr/>
          <p:nvPr userDrawn="1"/>
        </p:nvSpPr>
        <p:spPr>
          <a:xfrm rot="20989597">
            <a:off x="-1048" y="2132856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圓角矩形 124"/>
          <p:cNvSpPr/>
          <p:nvPr userDrawn="1"/>
        </p:nvSpPr>
        <p:spPr>
          <a:xfrm rot="20989597">
            <a:off x="844466" y="2132856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圓角矩形 125"/>
          <p:cNvSpPr/>
          <p:nvPr userDrawn="1"/>
        </p:nvSpPr>
        <p:spPr>
          <a:xfrm rot="20989597">
            <a:off x="1689980" y="2132856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7" name="圓角矩形 126"/>
          <p:cNvSpPr/>
          <p:nvPr userDrawn="1"/>
        </p:nvSpPr>
        <p:spPr>
          <a:xfrm rot="20989597">
            <a:off x="2535494" y="2132856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8" name="圓角矩形 127"/>
          <p:cNvSpPr/>
          <p:nvPr userDrawn="1"/>
        </p:nvSpPr>
        <p:spPr>
          <a:xfrm rot="20989597">
            <a:off x="3381008" y="2132856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9" name="圓角矩形 128"/>
          <p:cNvSpPr/>
          <p:nvPr userDrawn="1"/>
        </p:nvSpPr>
        <p:spPr>
          <a:xfrm rot="20989597">
            <a:off x="4226522" y="2132856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0" name="圓角矩形 129"/>
          <p:cNvSpPr/>
          <p:nvPr userDrawn="1"/>
        </p:nvSpPr>
        <p:spPr>
          <a:xfrm rot="20989597">
            <a:off x="5072036" y="2132856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1" name="圓角矩形 130"/>
          <p:cNvSpPr/>
          <p:nvPr userDrawn="1"/>
        </p:nvSpPr>
        <p:spPr>
          <a:xfrm rot="20989597">
            <a:off x="5917550" y="2132856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2" name="圓角矩形 131"/>
          <p:cNvSpPr/>
          <p:nvPr userDrawn="1"/>
        </p:nvSpPr>
        <p:spPr>
          <a:xfrm rot="20989597">
            <a:off x="6763064" y="2132856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3" name="圓角矩形 132"/>
          <p:cNvSpPr/>
          <p:nvPr userDrawn="1"/>
        </p:nvSpPr>
        <p:spPr>
          <a:xfrm rot="20989597">
            <a:off x="7608578" y="2132856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4" name="圓角矩形 133"/>
          <p:cNvSpPr/>
          <p:nvPr userDrawn="1"/>
        </p:nvSpPr>
        <p:spPr>
          <a:xfrm rot="20989597">
            <a:off x="8454092" y="2132856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5" name="圓角矩形 134"/>
          <p:cNvSpPr/>
          <p:nvPr userDrawn="1"/>
        </p:nvSpPr>
        <p:spPr>
          <a:xfrm rot="20989597">
            <a:off x="630" y="2974079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6" name="圓角矩形 135"/>
          <p:cNvSpPr/>
          <p:nvPr userDrawn="1"/>
        </p:nvSpPr>
        <p:spPr>
          <a:xfrm rot="20989597">
            <a:off x="846144" y="2974079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7" name="圓角矩形 136"/>
          <p:cNvSpPr/>
          <p:nvPr userDrawn="1"/>
        </p:nvSpPr>
        <p:spPr>
          <a:xfrm rot="20989597">
            <a:off x="1691658" y="2974079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8" name="圓角矩形 137"/>
          <p:cNvSpPr/>
          <p:nvPr userDrawn="1"/>
        </p:nvSpPr>
        <p:spPr>
          <a:xfrm rot="20989597">
            <a:off x="2537172" y="2974079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圓角矩形 138"/>
          <p:cNvSpPr/>
          <p:nvPr userDrawn="1"/>
        </p:nvSpPr>
        <p:spPr>
          <a:xfrm rot="20989597">
            <a:off x="3382686" y="2974079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" name="圓角矩形 139"/>
          <p:cNvSpPr/>
          <p:nvPr userDrawn="1"/>
        </p:nvSpPr>
        <p:spPr>
          <a:xfrm rot="20989597">
            <a:off x="4228200" y="2974079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1" name="圓角矩形 140"/>
          <p:cNvSpPr/>
          <p:nvPr userDrawn="1"/>
        </p:nvSpPr>
        <p:spPr>
          <a:xfrm rot="20989597">
            <a:off x="5073714" y="2974079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2" name="圓角矩形 141"/>
          <p:cNvSpPr/>
          <p:nvPr userDrawn="1"/>
        </p:nvSpPr>
        <p:spPr>
          <a:xfrm rot="20989597">
            <a:off x="5919228" y="2974079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" name="圓角矩形 142"/>
          <p:cNvSpPr/>
          <p:nvPr userDrawn="1"/>
        </p:nvSpPr>
        <p:spPr>
          <a:xfrm rot="20989597">
            <a:off x="6764742" y="2974079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圓角矩形 143"/>
          <p:cNvSpPr/>
          <p:nvPr userDrawn="1"/>
        </p:nvSpPr>
        <p:spPr>
          <a:xfrm rot="20989597">
            <a:off x="7610256" y="2974079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5" name="圓角矩形 144"/>
          <p:cNvSpPr/>
          <p:nvPr userDrawn="1"/>
        </p:nvSpPr>
        <p:spPr>
          <a:xfrm rot="20989597">
            <a:off x="8455770" y="2974079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6" name="圓角矩形 145"/>
          <p:cNvSpPr/>
          <p:nvPr userDrawn="1"/>
        </p:nvSpPr>
        <p:spPr>
          <a:xfrm rot="20989597">
            <a:off x="212" y="3819175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7" name="圓角矩形 146"/>
          <p:cNvSpPr/>
          <p:nvPr userDrawn="1"/>
        </p:nvSpPr>
        <p:spPr>
          <a:xfrm rot="20989597">
            <a:off x="845726" y="3819175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8" name="圓角矩形 147"/>
          <p:cNvSpPr/>
          <p:nvPr userDrawn="1"/>
        </p:nvSpPr>
        <p:spPr>
          <a:xfrm rot="20989597">
            <a:off x="1691240" y="3819175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9" name="圓角矩形 148"/>
          <p:cNvSpPr/>
          <p:nvPr userDrawn="1"/>
        </p:nvSpPr>
        <p:spPr>
          <a:xfrm rot="20989597">
            <a:off x="2536754" y="3819175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0" name="圓角矩形 149"/>
          <p:cNvSpPr/>
          <p:nvPr userDrawn="1"/>
        </p:nvSpPr>
        <p:spPr>
          <a:xfrm rot="20989597">
            <a:off x="3382268" y="3819175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1" name="圓角矩形 150"/>
          <p:cNvSpPr/>
          <p:nvPr userDrawn="1"/>
        </p:nvSpPr>
        <p:spPr>
          <a:xfrm rot="20989597">
            <a:off x="4227782" y="3819175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2" name="圓角矩形 151"/>
          <p:cNvSpPr/>
          <p:nvPr userDrawn="1"/>
        </p:nvSpPr>
        <p:spPr>
          <a:xfrm rot="20989597">
            <a:off x="5073296" y="3819175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圓角矩形 152"/>
          <p:cNvSpPr/>
          <p:nvPr userDrawn="1"/>
        </p:nvSpPr>
        <p:spPr>
          <a:xfrm rot="20989597">
            <a:off x="5918810" y="3819175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4" name="圓角矩形 153"/>
          <p:cNvSpPr/>
          <p:nvPr userDrawn="1"/>
        </p:nvSpPr>
        <p:spPr>
          <a:xfrm rot="20989597">
            <a:off x="6764324" y="3819175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5" name="圓角矩形 154"/>
          <p:cNvSpPr/>
          <p:nvPr userDrawn="1"/>
        </p:nvSpPr>
        <p:spPr>
          <a:xfrm rot="20989597">
            <a:off x="7609838" y="3819175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6" name="圓角矩形 155"/>
          <p:cNvSpPr/>
          <p:nvPr userDrawn="1"/>
        </p:nvSpPr>
        <p:spPr>
          <a:xfrm rot="20989597">
            <a:off x="8455352" y="3819175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7" name="圓角矩形 156"/>
          <p:cNvSpPr/>
          <p:nvPr userDrawn="1"/>
        </p:nvSpPr>
        <p:spPr>
          <a:xfrm rot="20989597">
            <a:off x="0" y="4649263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8" name="圓角矩形 157"/>
          <p:cNvSpPr/>
          <p:nvPr userDrawn="1"/>
        </p:nvSpPr>
        <p:spPr>
          <a:xfrm rot="20989597">
            <a:off x="845514" y="4649263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9" name="圓角矩形 158"/>
          <p:cNvSpPr/>
          <p:nvPr userDrawn="1"/>
        </p:nvSpPr>
        <p:spPr>
          <a:xfrm rot="20989597">
            <a:off x="1691028" y="4649263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0" name="圓角矩形 159"/>
          <p:cNvSpPr/>
          <p:nvPr userDrawn="1"/>
        </p:nvSpPr>
        <p:spPr>
          <a:xfrm rot="20989597">
            <a:off x="2536542" y="4649263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1" name="圓角矩形 160"/>
          <p:cNvSpPr/>
          <p:nvPr userDrawn="1"/>
        </p:nvSpPr>
        <p:spPr>
          <a:xfrm rot="20989597">
            <a:off x="3382056" y="4649263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2" name="圓角矩形 161"/>
          <p:cNvSpPr/>
          <p:nvPr userDrawn="1"/>
        </p:nvSpPr>
        <p:spPr>
          <a:xfrm rot="20989597">
            <a:off x="4227570" y="4649263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3" name="圓角矩形 162"/>
          <p:cNvSpPr/>
          <p:nvPr userDrawn="1"/>
        </p:nvSpPr>
        <p:spPr>
          <a:xfrm rot="20989597">
            <a:off x="5073084" y="4649263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4" name="圓角矩形 163"/>
          <p:cNvSpPr/>
          <p:nvPr userDrawn="1"/>
        </p:nvSpPr>
        <p:spPr>
          <a:xfrm rot="20989597">
            <a:off x="5918598" y="4649263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5" name="圓角矩形 164"/>
          <p:cNvSpPr/>
          <p:nvPr userDrawn="1"/>
        </p:nvSpPr>
        <p:spPr>
          <a:xfrm rot="20989597">
            <a:off x="6764112" y="4649263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6" name="圓角矩形 165"/>
          <p:cNvSpPr/>
          <p:nvPr userDrawn="1"/>
        </p:nvSpPr>
        <p:spPr>
          <a:xfrm rot="20989597">
            <a:off x="7609626" y="4649263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7" name="圓角矩形 166"/>
          <p:cNvSpPr/>
          <p:nvPr userDrawn="1"/>
        </p:nvSpPr>
        <p:spPr>
          <a:xfrm rot="20989597">
            <a:off x="8455140" y="4649263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8" name="圓角矩形 167"/>
          <p:cNvSpPr/>
          <p:nvPr userDrawn="1"/>
        </p:nvSpPr>
        <p:spPr>
          <a:xfrm rot="20989597">
            <a:off x="-418" y="5494359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9" name="圓角矩形 168"/>
          <p:cNvSpPr/>
          <p:nvPr userDrawn="1"/>
        </p:nvSpPr>
        <p:spPr>
          <a:xfrm rot="20989597">
            <a:off x="845096" y="5494359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0" name="圓角矩形 169"/>
          <p:cNvSpPr/>
          <p:nvPr userDrawn="1"/>
        </p:nvSpPr>
        <p:spPr>
          <a:xfrm rot="20989597">
            <a:off x="1690610" y="5494359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1" name="圓角矩形 170"/>
          <p:cNvSpPr/>
          <p:nvPr userDrawn="1"/>
        </p:nvSpPr>
        <p:spPr>
          <a:xfrm rot="20989597">
            <a:off x="2536124" y="5494359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2" name="圓角矩形 171"/>
          <p:cNvSpPr/>
          <p:nvPr userDrawn="1"/>
        </p:nvSpPr>
        <p:spPr>
          <a:xfrm rot="20989597">
            <a:off x="3381638" y="5494359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3" name="圓角矩形 172"/>
          <p:cNvSpPr/>
          <p:nvPr userDrawn="1"/>
        </p:nvSpPr>
        <p:spPr>
          <a:xfrm rot="20989597">
            <a:off x="4227152" y="5494359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4" name="圓角矩形 173"/>
          <p:cNvSpPr/>
          <p:nvPr userDrawn="1"/>
        </p:nvSpPr>
        <p:spPr>
          <a:xfrm rot="20989597">
            <a:off x="5072666" y="5494359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5" name="圓角矩形 174"/>
          <p:cNvSpPr/>
          <p:nvPr userDrawn="1"/>
        </p:nvSpPr>
        <p:spPr>
          <a:xfrm rot="20989597">
            <a:off x="5918180" y="5494359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6" name="圓角矩形 175"/>
          <p:cNvSpPr/>
          <p:nvPr userDrawn="1"/>
        </p:nvSpPr>
        <p:spPr>
          <a:xfrm rot="20989597">
            <a:off x="6763694" y="5494359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7" name="圓角矩形 176"/>
          <p:cNvSpPr/>
          <p:nvPr userDrawn="1"/>
        </p:nvSpPr>
        <p:spPr>
          <a:xfrm rot="20989597">
            <a:off x="7609208" y="5494359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8" name="圓角矩形 177"/>
          <p:cNvSpPr/>
          <p:nvPr userDrawn="1"/>
        </p:nvSpPr>
        <p:spPr>
          <a:xfrm rot="20989597">
            <a:off x="8454722" y="5494359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9" name="圓角矩形 178"/>
          <p:cNvSpPr/>
          <p:nvPr userDrawn="1"/>
        </p:nvSpPr>
        <p:spPr>
          <a:xfrm rot="20989597">
            <a:off x="630" y="6414712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0" name="圓角矩形 179"/>
          <p:cNvSpPr/>
          <p:nvPr userDrawn="1"/>
        </p:nvSpPr>
        <p:spPr>
          <a:xfrm rot="20989597">
            <a:off x="846144" y="6414712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1" name="圓角矩形 180"/>
          <p:cNvSpPr/>
          <p:nvPr userDrawn="1"/>
        </p:nvSpPr>
        <p:spPr>
          <a:xfrm rot="20989597">
            <a:off x="1691658" y="6414712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2" name="圓角矩形 181"/>
          <p:cNvSpPr/>
          <p:nvPr userDrawn="1"/>
        </p:nvSpPr>
        <p:spPr>
          <a:xfrm rot="20989597">
            <a:off x="2537172" y="6414712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3" name="圓角矩形 182"/>
          <p:cNvSpPr/>
          <p:nvPr userDrawn="1"/>
        </p:nvSpPr>
        <p:spPr>
          <a:xfrm rot="20989597">
            <a:off x="3382686" y="6414712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4" name="圓角矩形 183"/>
          <p:cNvSpPr/>
          <p:nvPr userDrawn="1"/>
        </p:nvSpPr>
        <p:spPr>
          <a:xfrm rot="20989597">
            <a:off x="4228200" y="6414712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5" name="圓角矩形 184"/>
          <p:cNvSpPr/>
          <p:nvPr userDrawn="1"/>
        </p:nvSpPr>
        <p:spPr>
          <a:xfrm rot="20989597">
            <a:off x="5073714" y="6414712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6" name="圓角矩形 185"/>
          <p:cNvSpPr/>
          <p:nvPr userDrawn="1"/>
        </p:nvSpPr>
        <p:spPr>
          <a:xfrm rot="20989597">
            <a:off x="5919228" y="6414712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7" name="圓角矩形 186"/>
          <p:cNvSpPr/>
          <p:nvPr userDrawn="1"/>
        </p:nvSpPr>
        <p:spPr>
          <a:xfrm rot="20989597">
            <a:off x="6764742" y="6414712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8" name="圓角矩形 187"/>
          <p:cNvSpPr/>
          <p:nvPr userDrawn="1"/>
        </p:nvSpPr>
        <p:spPr>
          <a:xfrm rot="20989597">
            <a:off x="7610256" y="6414712"/>
            <a:ext cx="692696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9" name="圓角矩形 188"/>
          <p:cNvSpPr/>
          <p:nvPr userDrawn="1"/>
        </p:nvSpPr>
        <p:spPr>
          <a:xfrm rot="20989597">
            <a:off x="8455770" y="6414712"/>
            <a:ext cx="692696" cy="692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8" name="圖片 8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40000"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93" y="476672"/>
            <a:ext cx="5954651" cy="595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1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1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1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1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1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1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1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1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1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1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1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1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1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1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1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1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1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1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1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1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1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1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1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4" dur="1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1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1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1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1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1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4" dur="1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1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1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1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1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1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2" dur="1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5" dur="1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1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1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1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1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1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1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6" dur="1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1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1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5" dur="1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1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1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1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4" dur="1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1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0" dur="1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1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1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1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2" dur="1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5" dur="1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8" dur="1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1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1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4" dur="1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1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1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0" dur="1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3" dur="1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6" dur="1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1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2" dur="1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8" dur="1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1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3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5" dur="1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7" dur="1000" fill="hold"/>
                                        <p:tgtEl>
                                          <p:spTgt spid="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9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1" dur="1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3" dur="1000" fill="hold"/>
                                        <p:tgtEl>
                                          <p:spTgt spid="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5" dur="1000" fill="hold"/>
                                        <p:tgtEl>
                                          <p:spTgt spid="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7" dur="1000" fill="hold"/>
                                        <p:tgtEl>
                                          <p:spTgt spid="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9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1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3" dur="1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5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7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9" dur="1000" fill="hold"/>
                                        <p:tgtEl>
                                          <p:spTgt spid="1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1" dur="1000" fill="hold"/>
                                        <p:tgtEl>
                                          <p:spTgt spid="1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3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5" dur="1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7" dur="1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9" dur="1000" fill="hold"/>
                                        <p:tgtEl>
                                          <p:spTgt spid="1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1" dur="1000" fill="hold"/>
                                        <p:tgtEl>
                                          <p:spTgt spid="1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3" dur="1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5" dur="1000" fill="hold"/>
                                        <p:tgtEl>
                                          <p:spTgt spid="1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7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9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1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3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5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7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9" dur="1000" fill="hold"/>
                                        <p:tgtEl>
                                          <p:spTgt spid="1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1" dur="1000" fill="hold"/>
                                        <p:tgtEl>
                                          <p:spTgt spid="1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3" dur="1000" fill="hold"/>
                                        <p:tgtEl>
                                          <p:spTgt spid="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5" dur="1000" fill="hold"/>
                                        <p:tgtEl>
                                          <p:spTgt spid="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7" dur="1000" fill="hold"/>
                                        <p:tgtEl>
                                          <p:spTgt spid="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9" dur="1000" fill="hold"/>
                                        <p:tgtEl>
                                          <p:spTgt spid="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1" dur="1000" fill="hold"/>
                                        <p:tgtEl>
                                          <p:spTgt spid="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3" dur="1000" fill="hold"/>
                                        <p:tgtEl>
                                          <p:spTgt spid="1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5" dur="1000" fill="hold"/>
                                        <p:tgtEl>
                                          <p:spTgt spid="1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7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9" dur="1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1" dur="10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3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5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7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9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1" dur="1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3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5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7" dur="1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9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1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3" dur="1000" fill="hold"/>
                                        <p:tgtEl>
                                          <p:spTgt spid="1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5" dur="1000" fill="hold"/>
                                        <p:tgtEl>
                                          <p:spTgt spid="1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7" dur="1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9" dur="1000" fill="hold"/>
                                        <p:tgtEl>
                                          <p:spTgt spid="1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1" dur="1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3" dur="10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5" dur="1000" fill="hold"/>
                                        <p:tgtEl>
                                          <p:spTgt spid="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7" dur="10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9" dur="1000" fill="hold"/>
                                        <p:tgtEl>
                                          <p:spTgt spid="1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1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3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5" dur="1000" fill="hold"/>
                                        <p:tgtEl>
                                          <p:spTgt spid="1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7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9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1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3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5" dur="10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7" dur="1000" fill="hold"/>
                                        <p:tgtEl>
                                          <p:spTgt spid="1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9" dur="1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1" dur="10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3" dur="10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5" dur="10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7" dur="10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9" dur="10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1" dur="10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3" dur="10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5" dur="10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7" dur="10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9" dur="1000" fill="hold"/>
                                        <p:tgtEl>
                                          <p:spTgt spid="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1" dur="1000" fill="hold"/>
                                        <p:tgtEl>
                                          <p:spTgt spid="1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3" dur="10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5" dur="10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7" dur="10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9" dur="10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1" dur="10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3" dur="1000" fill="hold"/>
                                        <p:tgtEl>
                                          <p:spTgt spid="1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5" dur="10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7" dur="10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9" dur="1000" fill="hold"/>
                                        <p:tgtEl>
                                          <p:spTgt spid="1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1" dur="1000" fill="hold"/>
                                        <p:tgtEl>
                                          <p:spTgt spid="1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3" dur="1000" fill="hold"/>
                                        <p:tgtEl>
                                          <p:spTgt spid="1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5" dur="1000" fill="hold"/>
                                        <p:tgtEl>
                                          <p:spTgt spid="1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7" dur="1000" fill="hold"/>
                                        <p:tgtEl>
                                          <p:spTgt spid="1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9" dur="10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1" dur="1000" fill="hold"/>
                                        <p:tgtEl>
                                          <p:spTgt spid="1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3" dur="1000" fill="hold"/>
                                        <p:tgtEl>
                                          <p:spTgt spid="1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5" dur="1000" fill="hold"/>
                                        <p:tgtEl>
                                          <p:spTgt spid="1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7" dur="1000" fill="hold"/>
                                        <p:tgtEl>
                                          <p:spTgt spid="1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2750"/>
                            </p:stCondLst>
                            <p:childTnLst>
                              <p:par>
                                <p:cTn id="799" presetID="3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0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8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8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0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0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3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8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9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9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1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4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4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4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4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4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4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5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5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5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5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5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5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6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6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6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6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7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7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7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7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7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7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8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8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9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9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0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0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1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1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2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2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2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2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2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2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3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3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3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3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3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3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4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4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4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4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4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4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5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5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5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5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5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6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6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7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7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8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8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8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9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9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9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9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9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9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0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0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0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0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0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0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1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1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2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3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3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3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3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4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5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5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6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6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6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6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7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7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7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7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7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7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2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8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4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8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9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9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102" grpId="0" animBg="1"/>
      <p:bldP spid="102" grpId="1" animBg="1"/>
      <p:bldP spid="102" grpId="2" animBg="1"/>
      <p:bldP spid="103" grpId="0" animBg="1"/>
      <p:bldP spid="103" grpId="1" animBg="1"/>
      <p:bldP spid="103" grpId="2" animBg="1"/>
      <p:bldP spid="104" grpId="0" animBg="1"/>
      <p:bldP spid="104" grpId="1" animBg="1"/>
      <p:bldP spid="104" grpId="2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20" grpId="0" animBg="1"/>
      <p:bldP spid="120" grpId="1" animBg="1"/>
      <p:bldP spid="120" grpId="2" animBg="1"/>
      <p:bldP spid="121" grpId="0" animBg="1"/>
      <p:bldP spid="121" grpId="1" animBg="1"/>
      <p:bldP spid="121" grpId="2" animBg="1"/>
      <p:bldP spid="122" grpId="0" animBg="1"/>
      <p:bldP spid="122" grpId="1" animBg="1"/>
      <p:bldP spid="122" grpId="2" animBg="1"/>
      <p:bldP spid="123" grpId="0" animBg="1"/>
      <p:bldP spid="123" grpId="1" animBg="1"/>
      <p:bldP spid="123" grpId="2" animBg="1"/>
      <p:bldP spid="124" grpId="0" animBg="1"/>
      <p:bldP spid="124" grpId="1" animBg="1"/>
      <p:bldP spid="124" grpId="2" animBg="1"/>
      <p:bldP spid="125" grpId="0" animBg="1"/>
      <p:bldP spid="125" grpId="1" animBg="1"/>
      <p:bldP spid="125" grpId="2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  <p:bldP spid="136" grpId="0" animBg="1"/>
      <p:bldP spid="136" grpId="1" animBg="1"/>
      <p:bldP spid="136" grpId="2" animBg="1"/>
      <p:bldP spid="137" grpId="0" animBg="1"/>
      <p:bldP spid="137" grpId="1" animBg="1"/>
      <p:bldP spid="137" grpId="2" animBg="1"/>
      <p:bldP spid="138" grpId="0" animBg="1"/>
      <p:bldP spid="138" grpId="1" animBg="1"/>
      <p:bldP spid="138" grpId="2" animBg="1"/>
      <p:bldP spid="139" grpId="0" animBg="1"/>
      <p:bldP spid="139" grpId="1" animBg="1"/>
      <p:bldP spid="139" grpId="2" animBg="1"/>
      <p:bldP spid="140" grpId="0" animBg="1"/>
      <p:bldP spid="140" grpId="1" animBg="1"/>
      <p:bldP spid="140" grpId="2" animBg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  <p:bldP spid="143" grpId="0" animBg="1"/>
      <p:bldP spid="143" grpId="1" animBg="1"/>
      <p:bldP spid="143" grpId="2" animBg="1"/>
      <p:bldP spid="144" grpId="0" animBg="1"/>
      <p:bldP spid="144" grpId="1" animBg="1"/>
      <p:bldP spid="144" grpId="2" animBg="1"/>
      <p:bldP spid="145" grpId="0" animBg="1"/>
      <p:bldP spid="145" grpId="1" animBg="1"/>
      <p:bldP spid="145" grpId="2" animBg="1"/>
      <p:bldP spid="146" grpId="0" animBg="1"/>
      <p:bldP spid="146" grpId="1" animBg="1"/>
      <p:bldP spid="146" grpId="2" animBg="1"/>
      <p:bldP spid="147" grpId="0" animBg="1"/>
      <p:bldP spid="147" grpId="1" animBg="1"/>
      <p:bldP spid="147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59" grpId="1" animBg="1"/>
      <p:bldP spid="159" grpId="2" animBg="1"/>
      <p:bldP spid="160" grpId="0" animBg="1"/>
      <p:bldP spid="160" grpId="1" animBg="1"/>
      <p:bldP spid="160" grpId="2" animBg="1"/>
      <p:bldP spid="161" grpId="0" animBg="1"/>
      <p:bldP spid="161" grpId="1" animBg="1"/>
      <p:bldP spid="161" grpId="2" animBg="1"/>
      <p:bldP spid="162" grpId="0" animBg="1"/>
      <p:bldP spid="162" grpId="1" animBg="1"/>
      <p:bldP spid="162" grpId="2" animBg="1"/>
      <p:bldP spid="163" grpId="0" animBg="1"/>
      <p:bldP spid="163" grpId="1" animBg="1"/>
      <p:bldP spid="163" grpId="2" animBg="1"/>
      <p:bldP spid="164" grpId="0" animBg="1"/>
      <p:bldP spid="164" grpId="1" animBg="1"/>
      <p:bldP spid="164" grpId="2" animBg="1"/>
      <p:bldP spid="165" grpId="0" animBg="1"/>
      <p:bldP spid="165" grpId="1" animBg="1"/>
      <p:bldP spid="165" grpId="2" animBg="1"/>
      <p:bldP spid="166" grpId="0" animBg="1"/>
      <p:bldP spid="166" grpId="1" animBg="1"/>
      <p:bldP spid="166" grpId="2" animBg="1"/>
      <p:bldP spid="167" grpId="0" animBg="1"/>
      <p:bldP spid="167" grpId="1" animBg="1"/>
      <p:bldP spid="167" grpId="2" animBg="1"/>
      <p:bldP spid="168" grpId="0" animBg="1"/>
      <p:bldP spid="168" grpId="1" animBg="1"/>
      <p:bldP spid="168" grpId="2" animBg="1"/>
      <p:bldP spid="169" grpId="0" animBg="1"/>
      <p:bldP spid="169" grpId="1" animBg="1"/>
      <p:bldP spid="169" grpId="2" animBg="1"/>
      <p:bldP spid="170" grpId="0" animBg="1"/>
      <p:bldP spid="170" grpId="1" animBg="1"/>
      <p:bldP spid="170" grpId="2" animBg="1"/>
      <p:bldP spid="171" grpId="0" animBg="1"/>
      <p:bldP spid="171" grpId="1" animBg="1"/>
      <p:bldP spid="171" grpId="2" animBg="1"/>
      <p:bldP spid="172" grpId="0" animBg="1"/>
      <p:bldP spid="172" grpId="1" animBg="1"/>
      <p:bldP spid="172" grpId="2" animBg="1"/>
      <p:bldP spid="173" grpId="0" animBg="1"/>
      <p:bldP spid="173" grpId="1" animBg="1"/>
      <p:bldP spid="173" grpId="2" animBg="1"/>
      <p:bldP spid="174" grpId="0" animBg="1"/>
      <p:bldP spid="174" grpId="1" animBg="1"/>
      <p:bldP spid="174" grpId="2" animBg="1"/>
      <p:bldP spid="175" grpId="0" animBg="1"/>
      <p:bldP spid="175" grpId="1" animBg="1"/>
      <p:bldP spid="175" grpId="2" animBg="1"/>
      <p:bldP spid="176" grpId="0" animBg="1"/>
      <p:bldP spid="176" grpId="1" animBg="1"/>
      <p:bldP spid="176" grpId="2" animBg="1"/>
      <p:bldP spid="177" grpId="0" animBg="1"/>
      <p:bldP spid="177" grpId="1" animBg="1"/>
      <p:bldP spid="177" grpId="2" animBg="1"/>
      <p:bldP spid="178" grpId="0" animBg="1"/>
      <p:bldP spid="178" grpId="1" animBg="1"/>
      <p:bldP spid="178" grpId="2" animBg="1"/>
      <p:bldP spid="179" grpId="0" animBg="1"/>
      <p:bldP spid="179" grpId="1" animBg="1"/>
      <p:bldP spid="179" grpId="2" animBg="1"/>
      <p:bldP spid="180" grpId="0" animBg="1"/>
      <p:bldP spid="180" grpId="1" animBg="1"/>
      <p:bldP spid="180" grpId="2" animBg="1"/>
      <p:bldP spid="181" grpId="0" animBg="1"/>
      <p:bldP spid="181" grpId="1" animBg="1"/>
      <p:bldP spid="181" grpId="2" animBg="1"/>
      <p:bldP spid="182" grpId="0" animBg="1"/>
      <p:bldP spid="182" grpId="1" animBg="1"/>
      <p:bldP spid="182" grpId="2" animBg="1"/>
      <p:bldP spid="183" grpId="0" animBg="1"/>
      <p:bldP spid="183" grpId="1" animBg="1"/>
      <p:bldP spid="183" grpId="2" animBg="1"/>
      <p:bldP spid="184" grpId="0" animBg="1"/>
      <p:bldP spid="184" grpId="1" animBg="1"/>
      <p:bldP spid="184" grpId="2" animBg="1"/>
      <p:bldP spid="185" grpId="0" animBg="1"/>
      <p:bldP spid="185" grpId="1" animBg="1"/>
      <p:bldP spid="185" grpId="2" animBg="1"/>
      <p:bldP spid="186" grpId="0" animBg="1"/>
      <p:bldP spid="186" grpId="1" animBg="1"/>
      <p:bldP spid="186" grpId="2" animBg="1"/>
      <p:bldP spid="187" grpId="0" animBg="1"/>
      <p:bldP spid="187" grpId="1" animBg="1"/>
      <p:bldP spid="187" grpId="2" animBg="1"/>
      <p:bldP spid="188" grpId="0" animBg="1"/>
      <p:bldP spid="188" grpId="1" animBg="1"/>
      <p:bldP spid="188" grpId="2" animBg="1"/>
      <p:bldP spid="189" grpId="0" animBg="1"/>
      <p:bldP spid="189" grpId="1" animBg="1"/>
      <p:bldP spid="189" grpId="2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單一角落矩形 1"/>
          <p:cNvSpPr/>
          <p:nvPr userDrawn="1"/>
        </p:nvSpPr>
        <p:spPr>
          <a:xfrm rot="10800000">
            <a:off x="5868144" y="203311"/>
            <a:ext cx="3275856" cy="1065448"/>
          </a:xfrm>
          <a:prstGeom prst="snip1Rect">
            <a:avLst>
              <a:gd name="adj" fmla="val 3178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 userDrawn="1"/>
        </p:nvGrpSpPr>
        <p:grpSpPr>
          <a:xfrm>
            <a:off x="0" y="-6"/>
            <a:ext cx="9144000" cy="1052742"/>
            <a:chOff x="0" y="-6"/>
            <a:chExt cx="9144000" cy="1052742"/>
          </a:xfr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908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剪去單一角落矩形 4"/>
            <p:cNvSpPr/>
            <p:nvPr userDrawn="1"/>
          </p:nvSpPr>
          <p:spPr>
            <a:xfrm rot="10800000">
              <a:off x="7812360" y="-6"/>
              <a:ext cx="1331640" cy="1052742"/>
            </a:xfrm>
            <a:prstGeom prst="snip1Rect">
              <a:avLst>
                <a:gd name="adj" fmla="val 266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橢圓 5"/>
          <p:cNvSpPr/>
          <p:nvPr userDrawn="1"/>
        </p:nvSpPr>
        <p:spPr>
          <a:xfrm>
            <a:off x="179512" y="334266"/>
            <a:ext cx="1150518" cy="1150518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肆</a:t>
            </a:r>
            <a:endParaRPr lang="zh-TW" altLang="en-US" sz="48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503241"/>
            <a:ext cx="9144000" cy="3547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482234" y="526365"/>
            <a:ext cx="2873742" cy="238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1482234" y="6727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檢定成績</a:t>
            </a:r>
            <a:endParaRPr lang="zh-TW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7020272" y="51906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dirty="0" smtClean="0">
                <a:solidFill>
                  <a:schemeClr val="bg1"/>
                </a:solidFill>
              </a:rPr>
              <a:t>Next</a:t>
            </a:r>
            <a:r>
              <a:rPr lang="zh-TW" altLang="en-US" sz="2400" b="0" dirty="0" smtClean="0">
                <a:solidFill>
                  <a:schemeClr val="bg1"/>
                </a:solidFill>
              </a:rPr>
              <a:t>：</a:t>
            </a:r>
            <a:endParaRPr lang="zh-TW" altLang="en-US" sz="2400" b="0" dirty="0">
              <a:solidFill>
                <a:schemeClr val="bg1"/>
              </a:solidFill>
            </a:endParaRPr>
          </a:p>
        </p:txBody>
      </p:sp>
      <p:sp>
        <p:nvSpPr>
          <p:cNvPr id="11" name="圓角矩形 10"/>
          <p:cNvSpPr/>
          <p:nvPr userDrawn="1"/>
        </p:nvSpPr>
        <p:spPr>
          <a:xfrm>
            <a:off x="8172400" y="116632"/>
            <a:ext cx="792893" cy="7928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accent5"/>
                </a:solidFill>
              </a:rPr>
              <a:t>學生作品</a:t>
            </a:r>
          </a:p>
        </p:txBody>
      </p:sp>
      <p:sp>
        <p:nvSpPr>
          <p:cNvPr id="1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-11784" y="649820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806387D-C0ED-4DB2-8270-77A69DF9B755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13" name="文字方塊 12">
            <a:hlinkClick r:id="rId2" action="ppaction://hlinksldjump"/>
          </p:cNvPr>
          <p:cNvSpPr txBox="1"/>
          <p:nvPr userDrawn="1"/>
        </p:nvSpPr>
        <p:spPr>
          <a:xfrm>
            <a:off x="8175109" y="65253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effectLst/>
              </a:rPr>
              <a:t>返回目錄</a:t>
            </a:r>
            <a:endParaRPr lang="zh-TW" altLang="en-US" sz="1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65442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95FB53E-196F-425D-B4AD-EF3CEA17407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55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單一角落矩形 1"/>
          <p:cNvSpPr/>
          <p:nvPr userDrawn="1"/>
        </p:nvSpPr>
        <p:spPr>
          <a:xfrm rot="10800000">
            <a:off x="5868144" y="203311"/>
            <a:ext cx="3275856" cy="1065448"/>
          </a:xfrm>
          <a:prstGeom prst="snip1Rect">
            <a:avLst>
              <a:gd name="adj" fmla="val 3178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 userDrawn="1"/>
        </p:nvGrpSpPr>
        <p:grpSpPr>
          <a:xfrm>
            <a:off x="0" y="-6"/>
            <a:ext cx="9144000" cy="1052742"/>
            <a:chOff x="0" y="-6"/>
            <a:chExt cx="9144000" cy="1052742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908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剪去單一角落矩形 4"/>
            <p:cNvSpPr/>
            <p:nvPr userDrawn="1"/>
          </p:nvSpPr>
          <p:spPr>
            <a:xfrm rot="10800000">
              <a:off x="7812360" y="-6"/>
              <a:ext cx="1331640" cy="1052742"/>
            </a:xfrm>
            <a:prstGeom prst="snip1Rect">
              <a:avLst>
                <a:gd name="adj" fmla="val 266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橢圓 5"/>
          <p:cNvSpPr/>
          <p:nvPr userDrawn="1"/>
        </p:nvSpPr>
        <p:spPr>
          <a:xfrm>
            <a:off x="179512" y="334266"/>
            <a:ext cx="1150518" cy="115051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伍</a:t>
            </a:r>
            <a:endParaRPr lang="zh-TW" altLang="en-US" sz="48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503241"/>
            <a:ext cx="9144000" cy="3547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482234" y="526365"/>
            <a:ext cx="2873742" cy="2383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1482234" y="6727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學生作品</a:t>
            </a:r>
            <a:endParaRPr lang="zh-TW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-11784" y="649820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6844A96E-4845-45AB-9716-C1A3B30C8544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11" name="文字方塊 10">
            <a:hlinkClick r:id="rId2" action="ppaction://hlinksldjump"/>
          </p:cNvPr>
          <p:cNvSpPr txBox="1"/>
          <p:nvPr userDrawn="1"/>
        </p:nvSpPr>
        <p:spPr>
          <a:xfrm>
            <a:off x="8175109" y="65253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effectLst/>
              </a:rPr>
              <a:t>返回目錄</a:t>
            </a:r>
            <a:endParaRPr lang="zh-TW" altLang="en-US" sz="1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65442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95FB53E-196F-425D-B4AD-EF3CEA17407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5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單一角落矩形 1"/>
          <p:cNvSpPr/>
          <p:nvPr userDrawn="1"/>
        </p:nvSpPr>
        <p:spPr>
          <a:xfrm rot="10800000">
            <a:off x="5868144" y="203311"/>
            <a:ext cx="3275856" cy="1065448"/>
          </a:xfrm>
          <a:prstGeom prst="snip1Rect">
            <a:avLst>
              <a:gd name="adj" fmla="val 3178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 userDrawn="1"/>
        </p:nvGrpSpPr>
        <p:grpSpPr>
          <a:xfrm>
            <a:off x="0" y="-6"/>
            <a:ext cx="9144000" cy="1052742"/>
            <a:chOff x="0" y="-6"/>
            <a:chExt cx="9144000" cy="1052742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908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剪去單一角落矩形 4"/>
            <p:cNvSpPr/>
            <p:nvPr userDrawn="1"/>
          </p:nvSpPr>
          <p:spPr>
            <a:xfrm rot="10800000">
              <a:off x="7812360" y="-6"/>
              <a:ext cx="1331640" cy="1052742"/>
            </a:xfrm>
            <a:prstGeom prst="snip1Rect">
              <a:avLst>
                <a:gd name="adj" fmla="val 266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橢圓 5"/>
          <p:cNvSpPr/>
          <p:nvPr userDrawn="1"/>
        </p:nvSpPr>
        <p:spPr>
          <a:xfrm>
            <a:off x="179512" y="334266"/>
            <a:ext cx="1150518" cy="115051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伍</a:t>
            </a:r>
            <a:endParaRPr lang="zh-TW" altLang="en-US" sz="48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503241"/>
            <a:ext cx="9144000" cy="3547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482234" y="526365"/>
            <a:ext cx="2873742" cy="2383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1482234" y="6727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學生作品</a:t>
            </a:r>
            <a:endParaRPr lang="zh-TW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-11784" y="649820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72809FD5-D0D5-4EDC-9BBA-895FF7312E5E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11" name="文字方塊 10">
            <a:hlinkClick r:id="rId2" action="ppaction://hlinksldjump"/>
          </p:cNvPr>
          <p:cNvSpPr txBox="1"/>
          <p:nvPr userDrawn="1"/>
        </p:nvSpPr>
        <p:spPr>
          <a:xfrm>
            <a:off x="8175109" y="65253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effectLst/>
              </a:rPr>
              <a:t>返回目錄</a:t>
            </a:r>
            <a:endParaRPr lang="zh-TW" altLang="en-US" sz="1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65442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95FB53E-196F-425D-B4AD-EF3CEA17407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55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5000"/>
                  <a:lumOff val="95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93" y="476672"/>
            <a:ext cx="5954651" cy="5954651"/>
          </a:xfrm>
          <a:prstGeom prst="rect">
            <a:avLst/>
          </a:prstGeom>
        </p:spPr>
      </p:pic>
      <p:sp>
        <p:nvSpPr>
          <p:cNvPr id="89" name="剪去單一角落矩形 88"/>
          <p:cNvSpPr/>
          <p:nvPr userDrawn="1"/>
        </p:nvSpPr>
        <p:spPr>
          <a:xfrm rot="10800000">
            <a:off x="4932040" y="0"/>
            <a:ext cx="4211960" cy="1412776"/>
          </a:xfrm>
          <a:prstGeom prst="snip1Rect">
            <a:avLst>
              <a:gd name="adj" fmla="val 3571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剪去單一角落矩形 89"/>
          <p:cNvSpPr/>
          <p:nvPr userDrawn="1"/>
        </p:nvSpPr>
        <p:spPr>
          <a:xfrm rot="10800000">
            <a:off x="5724128" y="131302"/>
            <a:ext cx="3419872" cy="1137457"/>
          </a:xfrm>
          <a:prstGeom prst="snip1Rect">
            <a:avLst>
              <a:gd name="adj" fmla="val 31786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1" name="群組 90"/>
          <p:cNvGrpSpPr/>
          <p:nvPr userDrawn="1"/>
        </p:nvGrpSpPr>
        <p:grpSpPr>
          <a:xfrm>
            <a:off x="0" y="-6"/>
            <a:ext cx="9144000" cy="1052742"/>
            <a:chOff x="0" y="-6"/>
            <a:chExt cx="9144000" cy="1052742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3" name="剪去單一角落矩形 92"/>
            <p:cNvSpPr/>
            <p:nvPr userDrawn="1"/>
          </p:nvSpPr>
          <p:spPr>
            <a:xfrm rot="10800000">
              <a:off x="7812360" y="-6"/>
              <a:ext cx="1331640" cy="1052742"/>
            </a:xfrm>
            <a:prstGeom prst="snip1Rect">
              <a:avLst>
                <a:gd name="adj" fmla="val 266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2" name="矩形 91"/>
            <p:cNvSpPr/>
            <p:nvPr userDrawn="1"/>
          </p:nvSpPr>
          <p:spPr>
            <a:xfrm>
              <a:off x="0" y="0"/>
              <a:ext cx="9144000" cy="908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DATA</a:t>
              </a:r>
              <a:r>
                <a:rPr lang="zh-TW" altLang="en-US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of Processing</a:t>
              </a:r>
              <a:endPara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4" name="橢圓 93"/>
          <p:cNvSpPr/>
          <p:nvPr userDrawn="1"/>
        </p:nvSpPr>
        <p:spPr>
          <a:xfrm>
            <a:off x="251520" y="188640"/>
            <a:ext cx="1570650" cy="1570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800" b="1" dirty="0"/>
          </a:p>
        </p:txBody>
      </p:sp>
      <p:sp>
        <p:nvSpPr>
          <p:cNvPr id="95" name="流程圖: 文件 94"/>
          <p:cNvSpPr/>
          <p:nvPr userDrawn="1"/>
        </p:nvSpPr>
        <p:spPr>
          <a:xfrm rot="10800000">
            <a:off x="0" y="5661248"/>
            <a:ext cx="9144000" cy="1196752"/>
          </a:xfrm>
          <a:prstGeom prst="flowChartDocument">
            <a:avLst/>
          </a:prstGeom>
          <a:gradFill flip="none" rotWithShape="1">
            <a:gsLst>
              <a:gs pos="2700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文字方塊 95"/>
          <p:cNvSpPr txBox="1"/>
          <p:nvPr userDrawn="1"/>
        </p:nvSpPr>
        <p:spPr>
          <a:xfrm>
            <a:off x="323528" y="548680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dirty="0" smtClean="0">
                <a:ln w="1905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目錄</a:t>
            </a:r>
            <a:endParaRPr lang="zh-TW" altLang="en-US" sz="4800" b="1" dirty="0">
              <a:ln w="19050">
                <a:solidFill>
                  <a:schemeClr val="bg1"/>
                </a:solidFill>
                <a:prstDash val="solid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02" name="直線接點 101"/>
          <p:cNvCxnSpPr>
            <a:stCxn id="97" idx="5"/>
          </p:cNvCxnSpPr>
          <p:nvPr userDrawn="1"/>
        </p:nvCxnSpPr>
        <p:spPr>
          <a:xfrm>
            <a:off x="1620237" y="3789670"/>
            <a:ext cx="760881" cy="647442"/>
          </a:xfrm>
          <a:prstGeom prst="line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/>
          <p:cNvCxnSpPr>
            <a:endCxn id="98" idx="7"/>
          </p:cNvCxnSpPr>
          <p:nvPr userDrawn="1"/>
        </p:nvCxnSpPr>
        <p:spPr>
          <a:xfrm flipH="1">
            <a:off x="3595160" y="2924944"/>
            <a:ext cx="472784" cy="1151498"/>
          </a:xfrm>
          <a:prstGeom prst="line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接點 103"/>
          <p:cNvCxnSpPr>
            <a:stCxn id="99" idx="5"/>
            <a:endCxn id="100" idx="1"/>
          </p:cNvCxnSpPr>
          <p:nvPr userDrawn="1"/>
        </p:nvCxnSpPr>
        <p:spPr>
          <a:xfrm>
            <a:off x="4932670" y="2812200"/>
            <a:ext cx="790828" cy="760186"/>
          </a:xfrm>
          <a:prstGeom prst="line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接點 104"/>
          <p:cNvCxnSpPr>
            <a:stCxn id="101" idx="3"/>
            <a:endCxn id="100" idx="6"/>
          </p:cNvCxnSpPr>
          <p:nvPr userDrawn="1"/>
        </p:nvCxnSpPr>
        <p:spPr>
          <a:xfrm flipH="1">
            <a:off x="6978906" y="3316256"/>
            <a:ext cx="616800" cy="776137"/>
          </a:xfrm>
          <a:prstGeom prst="line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橢圓 96">
            <a:hlinkClick r:id="rId4" action="ppaction://hlinksldjump"/>
          </p:cNvPr>
          <p:cNvSpPr/>
          <p:nvPr userDrawn="1"/>
        </p:nvSpPr>
        <p:spPr>
          <a:xfrm>
            <a:off x="364829" y="2534262"/>
            <a:ext cx="1470802" cy="1470802"/>
          </a:xfrm>
          <a:prstGeom prst="ellipse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科系簡介</a:t>
            </a:r>
            <a:endParaRPr lang="en-US" altLang="zh-TW" sz="2800" dirty="0" smtClean="0"/>
          </a:p>
        </p:txBody>
      </p:sp>
      <p:sp>
        <p:nvSpPr>
          <p:cNvPr id="98" name="橢圓 97">
            <a:hlinkClick r:id="rId5" action="ppaction://hlinksldjump"/>
          </p:cNvPr>
          <p:cNvSpPr/>
          <p:nvPr userDrawn="1"/>
        </p:nvSpPr>
        <p:spPr>
          <a:xfrm>
            <a:off x="2339752" y="3861048"/>
            <a:ext cx="1470802" cy="1470802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課程規劃</a:t>
            </a:r>
            <a:endParaRPr lang="en-US" altLang="zh-TW" sz="2800" dirty="0" smtClean="0"/>
          </a:p>
        </p:txBody>
      </p:sp>
      <p:sp>
        <p:nvSpPr>
          <p:cNvPr id="99" name="橢圓 98">
            <a:hlinkClick r:id="rId6" action="ppaction://hlinksldjump"/>
          </p:cNvPr>
          <p:cNvSpPr/>
          <p:nvPr userDrawn="1"/>
        </p:nvSpPr>
        <p:spPr>
          <a:xfrm>
            <a:off x="3677262" y="1556792"/>
            <a:ext cx="1470802" cy="1470802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課程活動</a:t>
            </a:r>
            <a:endParaRPr lang="en-US" altLang="zh-TW" sz="2800" dirty="0" smtClean="0"/>
          </a:p>
        </p:txBody>
      </p:sp>
      <p:sp>
        <p:nvSpPr>
          <p:cNvPr id="100" name="橢圓 99">
            <a:hlinkClick r:id="rId7" action="ppaction://hlinksldjump"/>
          </p:cNvPr>
          <p:cNvSpPr/>
          <p:nvPr userDrawn="1"/>
        </p:nvSpPr>
        <p:spPr>
          <a:xfrm>
            <a:off x="5508104" y="3356992"/>
            <a:ext cx="1470802" cy="1470802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檢定成績</a:t>
            </a:r>
            <a:endParaRPr lang="en-US" altLang="zh-TW" sz="2800" dirty="0" smtClean="0"/>
          </a:p>
        </p:txBody>
      </p:sp>
      <p:sp>
        <p:nvSpPr>
          <p:cNvPr id="101" name="橢圓 100">
            <a:hlinkClick r:id="rId8" action="ppaction://hlinksldjump"/>
          </p:cNvPr>
          <p:cNvSpPr/>
          <p:nvPr userDrawn="1"/>
        </p:nvSpPr>
        <p:spPr>
          <a:xfrm>
            <a:off x="7380312" y="2060848"/>
            <a:ext cx="1470802" cy="1470802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學生作品</a:t>
            </a:r>
            <a:endParaRPr lang="en-US" altLang="zh-TW" sz="2800" dirty="0" smtClean="0"/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65442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95FB53E-196F-425D-B4AD-EF3CEA17407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文字方塊 22"/>
          <p:cNvSpPr txBox="1"/>
          <p:nvPr userDrawn="1"/>
        </p:nvSpPr>
        <p:spPr>
          <a:xfrm>
            <a:off x="-40923" y="5099700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資</a:t>
            </a:r>
            <a:endParaRPr lang="zh-TW" altLang="en-US" sz="7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239270" y="5222810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8800" b="1" i="0" u="none" strike="noStrike" kern="1200" cap="none" spc="0" normalizeH="0" baseline="0" noProof="0" dirty="0" smtClean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31AE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料</a:t>
            </a:r>
            <a:endParaRPr lang="zh-TW" altLang="en-US" sz="1600" dirty="0"/>
          </a:p>
        </p:txBody>
      </p:sp>
      <p:sp>
        <p:nvSpPr>
          <p:cNvPr id="5" name="矩形 4"/>
          <p:cNvSpPr/>
          <p:nvPr userDrawn="1"/>
        </p:nvSpPr>
        <p:spPr>
          <a:xfrm>
            <a:off x="2416871" y="5345921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8000" b="1" i="0" u="none" strike="noStrike" kern="1200" cap="none" spc="0" normalizeH="0" baseline="0" noProof="0" dirty="0" smtClean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31AE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處</a:t>
            </a:r>
            <a:endParaRPr lang="zh-TW" altLang="en-US" sz="1600" dirty="0"/>
          </a:p>
        </p:txBody>
      </p:sp>
      <p:sp>
        <p:nvSpPr>
          <p:cNvPr id="7" name="矩形 6"/>
          <p:cNvSpPr/>
          <p:nvPr userDrawn="1"/>
        </p:nvSpPr>
        <p:spPr>
          <a:xfrm>
            <a:off x="3491880" y="5469031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7200" b="1" i="0" u="none" strike="noStrike" kern="1200" cap="none" spc="0" normalizeH="0" baseline="0" noProof="0" dirty="0" smtClean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31AE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理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8634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4" grpId="0" animBg="1"/>
      <p:bldP spid="95" grpId="0" animBg="1"/>
      <p:bldP spid="96" grpId="0"/>
      <p:bldP spid="97" grpId="0" animBg="1"/>
      <p:bldP spid="98" grpId="0" animBg="1"/>
      <p:bldP spid="99" grpId="0" animBg="1"/>
      <p:bldP spid="100" grpId="0" animBg="1"/>
      <p:bldP spid="101" grpId="0" animBg="1"/>
      <p:bldP spid="23" grpId="0"/>
      <p:bldP spid="3" grpId="0"/>
      <p:bldP spid="5" grpId="0"/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/>
        </p:nvSpPr>
        <p:spPr>
          <a:xfrm>
            <a:off x="0" y="6503241"/>
            <a:ext cx="9144000" cy="3547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剪去單一角落矩形 22"/>
          <p:cNvSpPr/>
          <p:nvPr userDrawn="1"/>
        </p:nvSpPr>
        <p:spPr>
          <a:xfrm rot="10800000">
            <a:off x="5868144" y="203311"/>
            <a:ext cx="3275856" cy="1065448"/>
          </a:xfrm>
          <a:prstGeom prst="snip1Rect">
            <a:avLst>
              <a:gd name="adj" fmla="val 3178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/>
          <p:cNvGrpSpPr/>
          <p:nvPr userDrawn="1"/>
        </p:nvGrpSpPr>
        <p:grpSpPr>
          <a:xfrm>
            <a:off x="0" y="-6"/>
            <a:ext cx="9144000" cy="1052742"/>
            <a:chOff x="0" y="-6"/>
            <a:chExt cx="9144000" cy="10527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矩形 24"/>
            <p:cNvSpPr/>
            <p:nvPr userDrawn="1"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剪去單一角落矩形 25"/>
            <p:cNvSpPr/>
            <p:nvPr userDrawn="1"/>
          </p:nvSpPr>
          <p:spPr>
            <a:xfrm rot="10800000">
              <a:off x="7812360" y="-6"/>
              <a:ext cx="1331640" cy="1052742"/>
            </a:xfrm>
            <a:prstGeom prst="snip1Rect">
              <a:avLst>
                <a:gd name="adj" fmla="val 266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橢圓 26"/>
          <p:cNvSpPr/>
          <p:nvPr userDrawn="1"/>
        </p:nvSpPr>
        <p:spPr>
          <a:xfrm>
            <a:off x="179512" y="334266"/>
            <a:ext cx="1150518" cy="115051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壹</a:t>
            </a:r>
            <a:endParaRPr lang="zh-TW" altLang="en-US" sz="4800" b="1" dirty="0"/>
          </a:p>
        </p:txBody>
      </p:sp>
      <p:sp>
        <p:nvSpPr>
          <p:cNvPr id="28" name="矩形 27"/>
          <p:cNvSpPr/>
          <p:nvPr userDrawn="1"/>
        </p:nvSpPr>
        <p:spPr>
          <a:xfrm>
            <a:off x="1482234" y="526365"/>
            <a:ext cx="2873742" cy="2383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/>
          <p:cNvSpPr txBox="1"/>
          <p:nvPr userDrawn="1"/>
        </p:nvSpPr>
        <p:spPr>
          <a:xfrm>
            <a:off x="1482234" y="6727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科系簡介</a:t>
            </a:r>
            <a:endParaRPr lang="zh-TW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圓角矩形 29"/>
          <p:cNvSpPr/>
          <p:nvPr userDrawn="1"/>
        </p:nvSpPr>
        <p:spPr>
          <a:xfrm>
            <a:off x="8172400" y="120796"/>
            <a:ext cx="79208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課程規劃</a:t>
            </a:r>
          </a:p>
        </p:txBody>
      </p:sp>
      <p:sp>
        <p:nvSpPr>
          <p:cNvPr id="31" name="文字方塊 30"/>
          <p:cNvSpPr txBox="1"/>
          <p:nvPr userDrawn="1"/>
        </p:nvSpPr>
        <p:spPr>
          <a:xfrm>
            <a:off x="7020272" y="51906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dirty="0" smtClean="0">
                <a:solidFill>
                  <a:schemeClr val="bg1"/>
                </a:solidFill>
              </a:rPr>
              <a:t>Next</a:t>
            </a:r>
            <a:r>
              <a:rPr lang="zh-TW" altLang="en-US" sz="2400" b="0" dirty="0" smtClean="0">
                <a:solidFill>
                  <a:schemeClr val="bg1"/>
                </a:solidFill>
              </a:rPr>
              <a:t>：</a:t>
            </a:r>
            <a:endParaRPr lang="zh-TW" altLang="en-US" sz="2400" b="0" dirty="0">
              <a:solidFill>
                <a:schemeClr val="bg1"/>
              </a:solidFill>
            </a:endParaRPr>
          </a:p>
        </p:txBody>
      </p:sp>
      <p:sp>
        <p:nvSpPr>
          <p:cNvPr id="32" name="文字方塊 31">
            <a:hlinkClick r:id="rId2" action="ppaction://hlinksldjump"/>
          </p:cNvPr>
          <p:cNvSpPr txBox="1"/>
          <p:nvPr userDrawn="1"/>
        </p:nvSpPr>
        <p:spPr>
          <a:xfrm>
            <a:off x="8175109" y="65253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effectLst/>
              </a:rPr>
              <a:t>返回目錄</a:t>
            </a:r>
            <a:endParaRPr lang="zh-TW" altLang="en-US" sz="1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3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-11784" y="649820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21B6469B-EEAA-4BC6-82B6-8155260D3714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65442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95FB53E-196F-425D-B4AD-EF3CEA17407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366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  <p:bldP spid="28" grpId="0" animBg="1"/>
      <p:bldP spid="29" grpId="0"/>
      <p:bldP spid="30" grpId="0" animBg="1"/>
      <p:bldP spid="3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6503241"/>
            <a:ext cx="9144000" cy="3547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剪去單一角落矩形 2"/>
          <p:cNvSpPr/>
          <p:nvPr userDrawn="1"/>
        </p:nvSpPr>
        <p:spPr>
          <a:xfrm rot="10800000">
            <a:off x="5868144" y="203311"/>
            <a:ext cx="3275856" cy="1065448"/>
          </a:xfrm>
          <a:prstGeom prst="snip1Rect">
            <a:avLst>
              <a:gd name="adj" fmla="val 3178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 userDrawn="1"/>
        </p:nvGrpSpPr>
        <p:grpSpPr>
          <a:xfrm>
            <a:off x="0" y="-6"/>
            <a:ext cx="9144000" cy="1052742"/>
            <a:chOff x="0" y="-6"/>
            <a:chExt cx="9144000" cy="10527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矩形 4"/>
            <p:cNvSpPr/>
            <p:nvPr userDrawn="1"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剪去單一角落矩形 5"/>
            <p:cNvSpPr/>
            <p:nvPr userDrawn="1"/>
          </p:nvSpPr>
          <p:spPr>
            <a:xfrm rot="10800000">
              <a:off x="7812360" y="-6"/>
              <a:ext cx="1331640" cy="1052742"/>
            </a:xfrm>
            <a:prstGeom prst="snip1Rect">
              <a:avLst>
                <a:gd name="adj" fmla="val 266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橢圓 6"/>
          <p:cNvSpPr/>
          <p:nvPr userDrawn="1"/>
        </p:nvSpPr>
        <p:spPr>
          <a:xfrm>
            <a:off x="179512" y="334266"/>
            <a:ext cx="1150518" cy="115051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壹</a:t>
            </a:r>
            <a:endParaRPr lang="zh-TW" altLang="en-US" sz="4800" b="1" dirty="0"/>
          </a:p>
        </p:txBody>
      </p:sp>
      <p:sp>
        <p:nvSpPr>
          <p:cNvPr id="8" name="矩形 7"/>
          <p:cNvSpPr/>
          <p:nvPr userDrawn="1"/>
        </p:nvSpPr>
        <p:spPr>
          <a:xfrm>
            <a:off x="1482234" y="526365"/>
            <a:ext cx="2873742" cy="2383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1482234" y="6727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科系簡介</a:t>
            </a:r>
          </a:p>
        </p:txBody>
      </p:sp>
      <p:sp>
        <p:nvSpPr>
          <p:cNvPr id="10" name="圓角矩形 9"/>
          <p:cNvSpPr/>
          <p:nvPr userDrawn="1"/>
        </p:nvSpPr>
        <p:spPr>
          <a:xfrm>
            <a:off x="8172400" y="120796"/>
            <a:ext cx="79208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課程規劃</a:t>
            </a:r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7020272" y="51906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dirty="0" smtClean="0">
                <a:solidFill>
                  <a:schemeClr val="bg1"/>
                </a:solidFill>
              </a:rPr>
              <a:t>Next</a:t>
            </a:r>
            <a:r>
              <a:rPr lang="zh-TW" altLang="en-US" sz="2400" b="0" dirty="0" smtClean="0">
                <a:solidFill>
                  <a:schemeClr val="bg1"/>
                </a:solidFill>
              </a:rPr>
              <a:t>：</a:t>
            </a:r>
            <a:endParaRPr lang="zh-TW" altLang="en-US" sz="2400" b="0" dirty="0">
              <a:solidFill>
                <a:schemeClr val="bg1"/>
              </a:solidFill>
            </a:endParaRPr>
          </a:p>
        </p:txBody>
      </p:sp>
      <p:sp>
        <p:nvSpPr>
          <p:cNvPr id="12" name="文字方塊 11">
            <a:hlinkClick r:id="rId2" action="ppaction://hlinksldjump"/>
          </p:cNvPr>
          <p:cNvSpPr txBox="1"/>
          <p:nvPr userDrawn="1"/>
        </p:nvSpPr>
        <p:spPr>
          <a:xfrm>
            <a:off x="8175109" y="65253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effectLst/>
              </a:rPr>
              <a:t>返回目錄</a:t>
            </a:r>
            <a:endParaRPr lang="zh-TW" altLang="en-US" sz="1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-11784" y="649820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EC31D387-DA7E-48BA-94AF-E1CC68AB3987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65442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95FB53E-196F-425D-B4AD-EF3CEA17407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1014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單一角落矩形 1"/>
          <p:cNvSpPr/>
          <p:nvPr userDrawn="1"/>
        </p:nvSpPr>
        <p:spPr>
          <a:xfrm rot="10800000">
            <a:off x="5868144" y="203311"/>
            <a:ext cx="3275856" cy="1065448"/>
          </a:xfrm>
          <a:prstGeom prst="snip1Rect">
            <a:avLst>
              <a:gd name="adj" fmla="val 3178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 userDrawn="1"/>
        </p:nvGrpSpPr>
        <p:grpSpPr>
          <a:xfrm>
            <a:off x="0" y="-6"/>
            <a:ext cx="9144000" cy="1052742"/>
            <a:chOff x="0" y="-6"/>
            <a:chExt cx="9144000" cy="1052742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908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剪去單一角落矩形 4"/>
            <p:cNvSpPr/>
            <p:nvPr userDrawn="1"/>
          </p:nvSpPr>
          <p:spPr>
            <a:xfrm rot="10800000">
              <a:off x="7812360" y="-6"/>
              <a:ext cx="1331640" cy="1052742"/>
            </a:xfrm>
            <a:prstGeom prst="snip1Rect">
              <a:avLst>
                <a:gd name="adj" fmla="val 266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橢圓 5"/>
          <p:cNvSpPr/>
          <p:nvPr userDrawn="1"/>
        </p:nvSpPr>
        <p:spPr>
          <a:xfrm>
            <a:off x="179512" y="334266"/>
            <a:ext cx="1150518" cy="11505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貳</a:t>
            </a:r>
            <a:endParaRPr lang="zh-TW" altLang="en-US" sz="48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503241"/>
            <a:ext cx="9144000" cy="3547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482234" y="526365"/>
            <a:ext cx="2873742" cy="2383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1482234" y="6727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課程規劃</a:t>
            </a:r>
            <a:endParaRPr lang="zh-TW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7020272" y="51906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dirty="0" smtClean="0">
                <a:solidFill>
                  <a:schemeClr val="bg1"/>
                </a:solidFill>
              </a:rPr>
              <a:t>Next</a:t>
            </a:r>
            <a:r>
              <a:rPr lang="zh-TW" altLang="en-US" sz="2400" b="0" dirty="0" smtClean="0">
                <a:solidFill>
                  <a:schemeClr val="bg1"/>
                </a:solidFill>
              </a:rPr>
              <a:t>：</a:t>
            </a:r>
            <a:endParaRPr lang="zh-TW" altLang="en-US" sz="2400" b="0" dirty="0">
              <a:solidFill>
                <a:schemeClr val="bg1"/>
              </a:solidFill>
            </a:endParaRPr>
          </a:p>
        </p:txBody>
      </p:sp>
      <p:sp>
        <p:nvSpPr>
          <p:cNvPr id="11" name="圓角矩形 10"/>
          <p:cNvSpPr/>
          <p:nvPr userDrawn="1"/>
        </p:nvSpPr>
        <p:spPr>
          <a:xfrm>
            <a:off x="8172400" y="116632"/>
            <a:ext cx="792893" cy="79289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accent3">
                    <a:lumMod val="75000"/>
                  </a:schemeClr>
                </a:solidFill>
              </a:rPr>
              <a:t>課程活動</a:t>
            </a:r>
          </a:p>
        </p:txBody>
      </p:sp>
      <p:sp>
        <p:nvSpPr>
          <p:cNvPr id="1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-11784" y="649820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BF91FB35-BB84-4992-ACAC-A92AFD0A9DBC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13" name="文字方塊 12">
            <a:hlinkClick r:id="rId2" action="ppaction://hlinksldjump"/>
          </p:cNvPr>
          <p:cNvSpPr txBox="1"/>
          <p:nvPr userDrawn="1"/>
        </p:nvSpPr>
        <p:spPr>
          <a:xfrm>
            <a:off x="8175109" y="65253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effectLst/>
              </a:rPr>
              <a:t>返回目錄</a:t>
            </a:r>
            <a:endParaRPr lang="zh-TW" altLang="en-US" sz="1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65442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95FB53E-196F-425D-B4AD-EF3CEA17407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5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/>
      <p:bldP spid="10" grpId="0"/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單一角落矩形 1"/>
          <p:cNvSpPr/>
          <p:nvPr userDrawn="1"/>
        </p:nvSpPr>
        <p:spPr>
          <a:xfrm rot="10800000">
            <a:off x="5868144" y="203311"/>
            <a:ext cx="3275856" cy="1065448"/>
          </a:xfrm>
          <a:prstGeom prst="snip1Rect">
            <a:avLst>
              <a:gd name="adj" fmla="val 3178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 userDrawn="1"/>
        </p:nvGrpSpPr>
        <p:grpSpPr>
          <a:xfrm>
            <a:off x="0" y="-6"/>
            <a:ext cx="9144000" cy="1052742"/>
            <a:chOff x="0" y="-6"/>
            <a:chExt cx="9144000" cy="1052742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908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剪去單一角落矩形 4"/>
            <p:cNvSpPr/>
            <p:nvPr userDrawn="1"/>
          </p:nvSpPr>
          <p:spPr>
            <a:xfrm rot="10800000">
              <a:off x="7812360" y="-6"/>
              <a:ext cx="1331640" cy="1052742"/>
            </a:xfrm>
            <a:prstGeom prst="snip1Rect">
              <a:avLst>
                <a:gd name="adj" fmla="val 266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橢圓 5"/>
          <p:cNvSpPr/>
          <p:nvPr userDrawn="1"/>
        </p:nvSpPr>
        <p:spPr>
          <a:xfrm>
            <a:off x="179512" y="334266"/>
            <a:ext cx="1150518" cy="11505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貳</a:t>
            </a:r>
            <a:endParaRPr lang="zh-TW" altLang="en-US" sz="48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503241"/>
            <a:ext cx="9144000" cy="3547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482234" y="526365"/>
            <a:ext cx="2873742" cy="2383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1482234" y="6727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課程規劃</a:t>
            </a:r>
            <a:endParaRPr lang="zh-TW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7020272" y="51906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dirty="0" smtClean="0">
                <a:solidFill>
                  <a:schemeClr val="bg1"/>
                </a:solidFill>
              </a:rPr>
              <a:t>Next</a:t>
            </a:r>
            <a:r>
              <a:rPr lang="zh-TW" altLang="en-US" sz="2400" b="0" dirty="0" smtClean="0">
                <a:solidFill>
                  <a:schemeClr val="bg1"/>
                </a:solidFill>
              </a:rPr>
              <a:t>：</a:t>
            </a:r>
            <a:endParaRPr lang="zh-TW" altLang="en-US" sz="2400" b="0" dirty="0">
              <a:solidFill>
                <a:schemeClr val="bg1"/>
              </a:solidFill>
            </a:endParaRPr>
          </a:p>
        </p:txBody>
      </p:sp>
      <p:sp>
        <p:nvSpPr>
          <p:cNvPr id="11" name="圓角矩形 10"/>
          <p:cNvSpPr/>
          <p:nvPr userDrawn="1"/>
        </p:nvSpPr>
        <p:spPr>
          <a:xfrm>
            <a:off x="8172400" y="116632"/>
            <a:ext cx="792893" cy="79289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accent3">
                    <a:lumMod val="75000"/>
                  </a:schemeClr>
                </a:solidFill>
              </a:rPr>
              <a:t>課程活動</a:t>
            </a:r>
          </a:p>
        </p:txBody>
      </p:sp>
      <p:sp>
        <p:nvSpPr>
          <p:cNvPr id="1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-11784" y="649820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099043E9-94D2-4BD4-AC74-B78FE85CD3A0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13" name="文字方塊 12">
            <a:hlinkClick r:id="rId2" action="ppaction://hlinksldjump"/>
          </p:cNvPr>
          <p:cNvSpPr txBox="1"/>
          <p:nvPr userDrawn="1"/>
        </p:nvSpPr>
        <p:spPr>
          <a:xfrm>
            <a:off x="8175109" y="65253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effectLst/>
              </a:rPr>
              <a:t>返回目錄</a:t>
            </a:r>
            <a:endParaRPr lang="zh-TW" altLang="en-US" sz="1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65442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95FB53E-196F-425D-B4AD-EF3CEA17407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55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單一角落矩形 1"/>
          <p:cNvSpPr/>
          <p:nvPr userDrawn="1"/>
        </p:nvSpPr>
        <p:spPr>
          <a:xfrm rot="10800000">
            <a:off x="5868144" y="203311"/>
            <a:ext cx="3275856" cy="1065448"/>
          </a:xfrm>
          <a:prstGeom prst="snip1Rect">
            <a:avLst>
              <a:gd name="adj" fmla="val 3178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 userDrawn="1"/>
        </p:nvGrpSpPr>
        <p:grpSpPr>
          <a:xfrm>
            <a:off x="0" y="-6"/>
            <a:ext cx="9144000" cy="1052742"/>
            <a:chOff x="0" y="-6"/>
            <a:chExt cx="9144000" cy="1052742"/>
          </a:xfr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908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剪去單一角落矩形 4"/>
            <p:cNvSpPr/>
            <p:nvPr userDrawn="1"/>
          </p:nvSpPr>
          <p:spPr>
            <a:xfrm rot="10800000">
              <a:off x="7812360" y="-6"/>
              <a:ext cx="1331640" cy="1052742"/>
            </a:xfrm>
            <a:prstGeom prst="snip1Rect">
              <a:avLst>
                <a:gd name="adj" fmla="val 266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橢圓 5"/>
          <p:cNvSpPr/>
          <p:nvPr userDrawn="1"/>
        </p:nvSpPr>
        <p:spPr>
          <a:xfrm>
            <a:off x="179512" y="334266"/>
            <a:ext cx="1150518" cy="11505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參</a:t>
            </a:r>
            <a:endParaRPr lang="zh-TW" altLang="en-US" sz="48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503241"/>
            <a:ext cx="9144000" cy="3547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482234" y="526365"/>
            <a:ext cx="2873742" cy="2383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1482234" y="6727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課程活動</a:t>
            </a:r>
            <a:endParaRPr lang="zh-TW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7020272" y="51906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dirty="0" smtClean="0">
                <a:solidFill>
                  <a:schemeClr val="bg1"/>
                </a:solidFill>
              </a:rPr>
              <a:t>Next</a:t>
            </a:r>
            <a:r>
              <a:rPr lang="zh-TW" altLang="en-US" sz="2400" b="0" dirty="0" smtClean="0">
                <a:solidFill>
                  <a:schemeClr val="bg1"/>
                </a:solidFill>
              </a:rPr>
              <a:t>：</a:t>
            </a:r>
            <a:endParaRPr lang="zh-TW" altLang="en-US" sz="2400" b="0" dirty="0">
              <a:solidFill>
                <a:schemeClr val="bg1"/>
              </a:solidFill>
            </a:endParaRPr>
          </a:p>
        </p:txBody>
      </p:sp>
      <p:sp>
        <p:nvSpPr>
          <p:cNvPr id="11" name="圓角矩形 10"/>
          <p:cNvSpPr/>
          <p:nvPr userDrawn="1"/>
        </p:nvSpPr>
        <p:spPr>
          <a:xfrm>
            <a:off x="8172400" y="116632"/>
            <a:ext cx="792893" cy="79289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accent4"/>
                </a:solidFill>
              </a:rPr>
              <a:t>檢定成績</a:t>
            </a:r>
          </a:p>
        </p:txBody>
      </p:sp>
      <p:sp>
        <p:nvSpPr>
          <p:cNvPr id="1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-11784" y="649820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40549FAB-9230-401D-8B8D-07C002F6D1C9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13" name="文字方塊 12">
            <a:hlinkClick r:id="rId2" action="ppaction://hlinksldjump"/>
          </p:cNvPr>
          <p:cNvSpPr txBox="1"/>
          <p:nvPr userDrawn="1"/>
        </p:nvSpPr>
        <p:spPr>
          <a:xfrm>
            <a:off x="8175109" y="65253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effectLst/>
              </a:rPr>
              <a:t>返回目錄</a:t>
            </a:r>
            <a:endParaRPr lang="zh-TW" altLang="en-US" sz="1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65442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95FB53E-196F-425D-B4AD-EF3CEA17407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5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/>
      <p:bldP spid="10" grpId="0"/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單一角落矩形 1"/>
          <p:cNvSpPr/>
          <p:nvPr userDrawn="1"/>
        </p:nvSpPr>
        <p:spPr>
          <a:xfrm rot="10800000">
            <a:off x="5868144" y="203311"/>
            <a:ext cx="3275856" cy="1065448"/>
          </a:xfrm>
          <a:prstGeom prst="snip1Rect">
            <a:avLst>
              <a:gd name="adj" fmla="val 3178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 userDrawn="1"/>
        </p:nvGrpSpPr>
        <p:grpSpPr>
          <a:xfrm>
            <a:off x="0" y="-6"/>
            <a:ext cx="9144000" cy="1052742"/>
            <a:chOff x="0" y="-6"/>
            <a:chExt cx="9144000" cy="1052742"/>
          </a:xfr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908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剪去單一角落矩形 4"/>
            <p:cNvSpPr/>
            <p:nvPr userDrawn="1"/>
          </p:nvSpPr>
          <p:spPr>
            <a:xfrm rot="10800000">
              <a:off x="7812360" y="-6"/>
              <a:ext cx="1331640" cy="1052742"/>
            </a:xfrm>
            <a:prstGeom prst="snip1Rect">
              <a:avLst>
                <a:gd name="adj" fmla="val 266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橢圓 5"/>
          <p:cNvSpPr/>
          <p:nvPr userDrawn="1"/>
        </p:nvSpPr>
        <p:spPr>
          <a:xfrm>
            <a:off x="179512" y="334266"/>
            <a:ext cx="1150518" cy="11505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參</a:t>
            </a:r>
            <a:endParaRPr lang="zh-TW" altLang="en-US" sz="48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503241"/>
            <a:ext cx="9144000" cy="3547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482234" y="526365"/>
            <a:ext cx="2873742" cy="2383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1482234" y="6727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課程活動</a:t>
            </a:r>
            <a:endParaRPr lang="zh-TW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7020272" y="51906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dirty="0" smtClean="0">
                <a:solidFill>
                  <a:schemeClr val="bg1"/>
                </a:solidFill>
              </a:rPr>
              <a:t>Next</a:t>
            </a:r>
            <a:r>
              <a:rPr lang="zh-TW" altLang="en-US" sz="2400" b="0" dirty="0" smtClean="0">
                <a:solidFill>
                  <a:schemeClr val="bg1"/>
                </a:solidFill>
              </a:rPr>
              <a:t>：</a:t>
            </a:r>
            <a:endParaRPr lang="zh-TW" altLang="en-US" sz="2400" b="0" dirty="0">
              <a:solidFill>
                <a:schemeClr val="bg1"/>
              </a:solidFill>
            </a:endParaRPr>
          </a:p>
        </p:txBody>
      </p:sp>
      <p:sp>
        <p:nvSpPr>
          <p:cNvPr id="11" name="圓角矩形 10"/>
          <p:cNvSpPr/>
          <p:nvPr userDrawn="1"/>
        </p:nvSpPr>
        <p:spPr>
          <a:xfrm>
            <a:off x="8172400" y="116632"/>
            <a:ext cx="792893" cy="79289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accent4"/>
                </a:solidFill>
              </a:rPr>
              <a:t>檢定成績</a:t>
            </a:r>
          </a:p>
        </p:txBody>
      </p:sp>
      <p:sp>
        <p:nvSpPr>
          <p:cNvPr id="1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-11784" y="649820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B15F9076-F63F-4015-AB03-303694C5135C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13" name="文字方塊 12">
            <a:hlinkClick r:id="rId2" action="ppaction://hlinksldjump"/>
          </p:cNvPr>
          <p:cNvSpPr txBox="1"/>
          <p:nvPr userDrawn="1"/>
        </p:nvSpPr>
        <p:spPr>
          <a:xfrm>
            <a:off x="8175109" y="65253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effectLst/>
              </a:rPr>
              <a:t>返回目錄</a:t>
            </a:r>
            <a:endParaRPr lang="zh-TW" altLang="en-US" sz="1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65442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95FB53E-196F-425D-B4AD-EF3CEA17407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55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單一角落矩形 1"/>
          <p:cNvSpPr/>
          <p:nvPr userDrawn="1"/>
        </p:nvSpPr>
        <p:spPr>
          <a:xfrm rot="10800000">
            <a:off x="5868144" y="203311"/>
            <a:ext cx="3275856" cy="1065448"/>
          </a:xfrm>
          <a:prstGeom prst="snip1Rect">
            <a:avLst>
              <a:gd name="adj" fmla="val 3178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 userDrawn="1"/>
        </p:nvGrpSpPr>
        <p:grpSpPr>
          <a:xfrm>
            <a:off x="0" y="-6"/>
            <a:ext cx="9144000" cy="1052742"/>
            <a:chOff x="0" y="-6"/>
            <a:chExt cx="9144000" cy="1052742"/>
          </a:xfr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908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剪去單一角落矩形 4"/>
            <p:cNvSpPr/>
            <p:nvPr userDrawn="1"/>
          </p:nvSpPr>
          <p:spPr>
            <a:xfrm rot="10800000">
              <a:off x="7812360" y="-6"/>
              <a:ext cx="1331640" cy="1052742"/>
            </a:xfrm>
            <a:prstGeom prst="snip1Rect">
              <a:avLst>
                <a:gd name="adj" fmla="val 266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橢圓 5"/>
          <p:cNvSpPr/>
          <p:nvPr userDrawn="1"/>
        </p:nvSpPr>
        <p:spPr>
          <a:xfrm>
            <a:off x="179512" y="334266"/>
            <a:ext cx="1150518" cy="1150518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肆</a:t>
            </a:r>
            <a:endParaRPr lang="zh-TW" altLang="en-US" sz="48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503241"/>
            <a:ext cx="9144000" cy="3547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482234" y="526365"/>
            <a:ext cx="2873742" cy="238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1482234" y="6727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檢定成績</a:t>
            </a:r>
            <a:endParaRPr lang="zh-TW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7020272" y="51906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dirty="0" smtClean="0">
                <a:solidFill>
                  <a:schemeClr val="bg1"/>
                </a:solidFill>
              </a:rPr>
              <a:t>Next</a:t>
            </a:r>
            <a:r>
              <a:rPr lang="zh-TW" altLang="en-US" sz="2400" b="0" dirty="0" smtClean="0">
                <a:solidFill>
                  <a:schemeClr val="bg1"/>
                </a:solidFill>
              </a:rPr>
              <a:t>：</a:t>
            </a:r>
            <a:endParaRPr lang="zh-TW" altLang="en-US" sz="2400" b="0" dirty="0">
              <a:solidFill>
                <a:schemeClr val="bg1"/>
              </a:solidFill>
            </a:endParaRPr>
          </a:p>
        </p:txBody>
      </p:sp>
      <p:sp>
        <p:nvSpPr>
          <p:cNvPr id="11" name="圓角矩形 10"/>
          <p:cNvSpPr/>
          <p:nvPr userDrawn="1"/>
        </p:nvSpPr>
        <p:spPr>
          <a:xfrm>
            <a:off x="8172400" y="116632"/>
            <a:ext cx="792893" cy="7928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accent5"/>
                </a:solidFill>
              </a:rPr>
              <a:t>學生作品</a:t>
            </a:r>
          </a:p>
        </p:txBody>
      </p:sp>
      <p:sp>
        <p:nvSpPr>
          <p:cNvPr id="1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-11784" y="649820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191FD022-8325-400F-9DEF-FECCBECE8C8C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13" name="文字方塊 12">
            <a:hlinkClick r:id="rId2" action="ppaction://hlinksldjump"/>
          </p:cNvPr>
          <p:cNvSpPr txBox="1"/>
          <p:nvPr userDrawn="1"/>
        </p:nvSpPr>
        <p:spPr>
          <a:xfrm>
            <a:off x="8175109" y="65253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effectLst/>
              </a:rPr>
              <a:t>返回目錄</a:t>
            </a:r>
            <a:endParaRPr lang="zh-TW" altLang="en-US" sz="1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65442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95FB53E-196F-425D-B4AD-EF3CEA17407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5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/>
      <p:bldP spid="10" grpId="0"/>
      <p:bldP spid="1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2835C-0A55-41F0-80D2-BCDB88EEDE99}" type="datetime1">
              <a:rPr lang="zh-TW" altLang="en-US" smtClean="0"/>
              <a:t>2019/3/6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FB53E-196F-425D-B4AD-EF3CEA1740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954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jpe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18" Type="http://schemas.openxmlformats.org/officeDocument/2006/relationships/image" Target="../media/image109.jpeg"/><Relationship Id="rId3" Type="http://schemas.openxmlformats.org/officeDocument/2006/relationships/image" Target="../media/image94.jpeg"/><Relationship Id="rId21" Type="http://schemas.openxmlformats.org/officeDocument/2006/relationships/image" Target="../media/image112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17" Type="http://schemas.openxmlformats.org/officeDocument/2006/relationships/image" Target="../media/image108.jpeg"/><Relationship Id="rId2" Type="http://schemas.openxmlformats.org/officeDocument/2006/relationships/image" Target="../media/image93.jpeg"/><Relationship Id="rId16" Type="http://schemas.openxmlformats.org/officeDocument/2006/relationships/image" Target="../media/image107.jpeg"/><Relationship Id="rId20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5" Type="http://schemas.openxmlformats.org/officeDocument/2006/relationships/image" Target="../media/image106.jpeg"/><Relationship Id="rId10" Type="http://schemas.openxmlformats.org/officeDocument/2006/relationships/image" Target="../media/image101.jpeg"/><Relationship Id="rId19" Type="http://schemas.openxmlformats.org/officeDocument/2006/relationships/image" Target="../media/image110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Relationship Id="rId22" Type="http://schemas.openxmlformats.org/officeDocument/2006/relationships/image" Target="../media/image11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18" Type="http://schemas.openxmlformats.org/officeDocument/2006/relationships/image" Target="../media/image130.jpeg"/><Relationship Id="rId26" Type="http://schemas.openxmlformats.org/officeDocument/2006/relationships/image" Target="../media/image138.jpeg"/><Relationship Id="rId3" Type="http://schemas.openxmlformats.org/officeDocument/2006/relationships/image" Target="../media/image115.jpeg"/><Relationship Id="rId21" Type="http://schemas.openxmlformats.org/officeDocument/2006/relationships/image" Target="../media/image133.jpeg"/><Relationship Id="rId7" Type="http://schemas.openxmlformats.org/officeDocument/2006/relationships/image" Target="../media/image119.jpeg"/><Relationship Id="rId12" Type="http://schemas.openxmlformats.org/officeDocument/2006/relationships/image" Target="../media/image124.jpeg"/><Relationship Id="rId17" Type="http://schemas.openxmlformats.org/officeDocument/2006/relationships/image" Target="../media/image129.jpeg"/><Relationship Id="rId25" Type="http://schemas.openxmlformats.org/officeDocument/2006/relationships/image" Target="../media/image137.jpeg"/><Relationship Id="rId2" Type="http://schemas.openxmlformats.org/officeDocument/2006/relationships/image" Target="../media/image114.jpeg"/><Relationship Id="rId16" Type="http://schemas.openxmlformats.org/officeDocument/2006/relationships/image" Target="../media/image128.jpeg"/><Relationship Id="rId20" Type="http://schemas.openxmlformats.org/officeDocument/2006/relationships/image" Target="../media/image1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24" Type="http://schemas.openxmlformats.org/officeDocument/2006/relationships/image" Target="../media/image136.jpeg"/><Relationship Id="rId5" Type="http://schemas.openxmlformats.org/officeDocument/2006/relationships/image" Target="../media/image117.jpeg"/><Relationship Id="rId15" Type="http://schemas.openxmlformats.org/officeDocument/2006/relationships/image" Target="../media/image127.jpeg"/><Relationship Id="rId23" Type="http://schemas.openxmlformats.org/officeDocument/2006/relationships/image" Target="../media/image135.jpeg"/><Relationship Id="rId28" Type="http://schemas.openxmlformats.org/officeDocument/2006/relationships/image" Target="../media/image140.jpeg"/><Relationship Id="rId10" Type="http://schemas.openxmlformats.org/officeDocument/2006/relationships/image" Target="../media/image122.jpeg"/><Relationship Id="rId19" Type="http://schemas.openxmlformats.org/officeDocument/2006/relationships/image" Target="../media/image131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Relationship Id="rId14" Type="http://schemas.openxmlformats.org/officeDocument/2006/relationships/image" Target="../media/image126.jpeg"/><Relationship Id="rId22" Type="http://schemas.openxmlformats.org/officeDocument/2006/relationships/image" Target="../media/image134.jpeg"/><Relationship Id="rId27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07876" y="305361"/>
            <a:ext cx="6712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國立水里商工</a:t>
            </a:r>
            <a:endParaRPr lang="en-US" altLang="zh-TW" sz="6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07876" y="1630680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資料處理科</a:t>
            </a:r>
          </a:p>
        </p:txBody>
      </p:sp>
      <p:sp>
        <p:nvSpPr>
          <p:cNvPr id="6" name="矩形 5"/>
          <p:cNvSpPr/>
          <p:nvPr/>
        </p:nvSpPr>
        <p:spPr>
          <a:xfrm rot="21129275">
            <a:off x="-579139" y="4627373"/>
            <a:ext cx="10189870" cy="1543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rot="21129275">
            <a:off x="-537810" y="4807139"/>
            <a:ext cx="10102855" cy="7441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</a:t>
            </a:r>
            <a:r>
              <a:rPr lang="zh-TW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 系 簡 介</a:t>
            </a:r>
            <a:endParaRPr lang="zh-TW" altLang="en-US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 rot="21129275">
            <a:off x="-619834" y="4087059"/>
            <a:ext cx="10102855" cy="7441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DATA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of Processing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154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50"/>
                            </p:stCondLst>
                            <p:childTnLst>
                              <p:par>
                                <p:cTn id="3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7" grpId="1" uiExpand="1" build="allAtOnce" animBg="1"/>
      <p:bldP spid="8" grpId="0" animBg="1"/>
      <p:bldP spid="8" grpId="1" uiExpand="1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5761-8065-442C-992D-96BD507D8D90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4" name="內容版面配置區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0143" y="2279607"/>
            <a:ext cx="2606771" cy="3910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版面配置區 4"/>
          <p:cNvSpPr txBox="1">
            <a:spLocks/>
          </p:cNvSpPr>
          <p:nvPr/>
        </p:nvSpPr>
        <p:spPr>
          <a:xfrm>
            <a:off x="4211960" y="5719031"/>
            <a:ext cx="2376264" cy="41751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US" altLang="zh-TW" b="1" dirty="0" smtClean="0">
                <a:latin typeface="+mn-ea"/>
              </a:rPr>
              <a:t>Before</a:t>
            </a:r>
            <a:endParaRPr lang="zh-TW" altLang="en-US" b="1" dirty="0">
              <a:latin typeface="+mn-ea"/>
            </a:endParaRPr>
          </a:p>
        </p:txBody>
      </p:sp>
      <p:sp>
        <p:nvSpPr>
          <p:cNvPr id="7" name="文字版面配置區 4"/>
          <p:cNvSpPr txBox="1">
            <a:spLocks/>
          </p:cNvSpPr>
          <p:nvPr/>
        </p:nvSpPr>
        <p:spPr>
          <a:xfrm>
            <a:off x="4708455" y="5661247"/>
            <a:ext cx="1333500" cy="504057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US" altLang="zh-TW" sz="3600" b="1" dirty="0" smtClean="0">
                <a:latin typeface="+mn-ea"/>
              </a:rPr>
              <a:t>After</a:t>
            </a:r>
            <a:endParaRPr lang="zh-TW" altLang="en-US" sz="3600" b="1" dirty="0">
              <a:latin typeface="+mn-ea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146776" y="1628800"/>
            <a:ext cx="6850062" cy="569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PhotoShop</a:t>
            </a:r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教你修修臉 </a:t>
            </a:r>
            <a:r>
              <a:rPr lang="en-US" altLang="zh-TW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- </a:t>
            </a:r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電腦化妝術</a:t>
            </a:r>
            <a:endParaRPr lang="zh-TW" altLang="en-US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王漢宗綜藝體繁"/>
            </a:endParaRPr>
          </a:p>
        </p:txBody>
      </p:sp>
      <p:pic>
        <p:nvPicPr>
          <p:cNvPr id="5" name="內容版面配置區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0143" y="2281709"/>
            <a:ext cx="2609482" cy="3914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群組 12"/>
          <p:cNvGrpSpPr/>
          <p:nvPr/>
        </p:nvGrpSpPr>
        <p:grpSpPr>
          <a:xfrm>
            <a:off x="468984" y="5151864"/>
            <a:ext cx="895821" cy="1099649"/>
            <a:chOff x="286587" y="4823209"/>
            <a:chExt cx="895821" cy="1099649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87" y="4823209"/>
              <a:ext cx="895821" cy="895821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360037" y="5661248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50" dirty="0" smtClean="0"/>
                <a:t>點擊施法</a:t>
              </a:r>
              <a:endParaRPr lang="zh-TW" alt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43602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81129E-6 L 0.31493 -3.81129E-6 " pathEditMode="fixed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487B-83AA-4452-80BB-8A5A8ABF8503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46776" y="1628800"/>
            <a:ext cx="6850062" cy="569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PhotoShop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教你身材變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麻豆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-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電腦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修片術</a:t>
            </a:r>
          </a:p>
        </p:txBody>
      </p:sp>
      <p:pic>
        <p:nvPicPr>
          <p:cNvPr id="5" name="內容版面配置區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2228" y="2210587"/>
            <a:ext cx="2927175" cy="4060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版面配置區 4"/>
          <p:cNvSpPr txBox="1">
            <a:spLocks/>
          </p:cNvSpPr>
          <p:nvPr/>
        </p:nvSpPr>
        <p:spPr>
          <a:xfrm>
            <a:off x="4139952" y="5863047"/>
            <a:ext cx="2376264" cy="41751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US" altLang="zh-TW" b="1" dirty="0" smtClean="0">
                <a:latin typeface="+mn-ea"/>
              </a:rPr>
              <a:t>Before</a:t>
            </a:r>
            <a:endParaRPr lang="zh-TW" altLang="en-US" b="1" dirty="0">
              <a:latin typeface="+mn-ea"/>
            </a:endParaRP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>
          <a:xfrm>
            <a:off x="4636447" y="5805263"/>
            <a:ext cx="1333500" cy="504057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US" altLang="zh-TW" sz="3600" b="1" dirty="0" smtClean="0">
                <a:latin typeface="+mn-ea"/>
              </a:rPr>
              <a:t>After</a:t>
            </a:r>
            <a:endParaRPr lang="zh-TW" altLang="en-US" sz="3600" b="1" dirty="0">
              <a:latin typeface="+mn-ea"/>
            </a:endParaRPr>
          </a:p>
        </p:txBody>
      </p:sp>
      <p:pic>
        <p:nvPicPr>
          <p:cNvPr id="6" name="內容版面配置區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2228" y="2217225"/>
            <a:ext cx="2928557" cy="406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群組 11"/>
          <p:cNvGrpSpPr/>
          <p:nvPr/>
        </p:nvGrpSpPr>
        <p:grpSpPr>
          <a:xfrm>
            <a:off x="291803" y="5301208"/>
            <a:ext cx="895821" cy="1099649"/>
            <a:chOff x="286587" y="4823209"/>
            <a:chExt cx="895821" cy="1099649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87" y="4823209"/>
              <a:ext cx="895821" cy="895821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360037" y="5661248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50" dirty="0" smtClean="0"/>
                <a:t>點擊施法</a:t>
              </a:r>
              <a:endParaRPr lang="zh-TW" alt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359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6.33673E-6 L 0.34653 -6.33673E-6 " pathEditMode="fixed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5490-7DA9-4716-AE8F-BF6B12B99A51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4" name="Title 12"/>
          <p:cNvSpPr txBox="1">
            <a:spLocks/>
          </p:cNvSpPr>
          <p:nvPr/>
        </p:nvSpPr>
        <p:spPr bwMode="auto">
          <a:xfrm>
            <a:off x="1087329" y="1556792"/>
            <a:ext cx="68500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資處科活動花絮</a:t>
            </a:r>
          </a:p>
        </p:txBody>
      </p:sp>
      <p:pic>
        <p:nvPicPr>
          <p:cNvPr id="5" name="圖片版面配置區 10"/>
          <p:cNvPicPr>
            <a:picLocks noGrp="1" noChangeAspect="1"/>
          </p:cNvPicPr>
          <p:nvPr/>
        </p:nvPicPr>
        <p:blipFill>
          <a:blip r:embed="rId2" cstate="print">
            <a:extLst/>
          </a:blip>
          <a:srcRect t="3846" b="3846"/>
          <a:stretch>
            <a:fillRect/>
          </a:stretch>
        </p:blipFill>
        <p:spPr>
          <a:xfrm>
            <a:off x="644452" y="2575698"/>
            <a:ext cx="2228850" cy="3092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版面配置區 9"/>
          <p:cNvPicPr>
            <a:picLocks noGrp="1" noChangeAspect="1"/>
          </p:cNvPicPr>
          <p:nvPr/>
        </p:nvPicPr>
        <p:blipFill>
          <a:blip r:embed="rId3" cstate="print">
            <a:extLst/>
          </a:blip>
          <a:srcRect l="19523" r="19523"/>
          <a:stretch>
            <a:fillRect/>
          </a:stretch>
        </p:blipFill>
        <p:spPr>
          <a:xfrm>
            <a:off x="3491880" y="2582336"/>
            <a:ext cx="2228850" cy="3092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版面配置區 11"/>
          <p:cNvPicPr>
            <a:picLocks noGrp="1" noChangeAspect="1"/>
          </p:cNvPicPr>
          <p:nvPr/>
        </p:nvPicPr>
        <p:blipFill>
          <a:blip r:embed="rId4" cstate="print">
            <a:extLst/>
          </a:blip>
          <a:srcRect l="22814" r="22814"/>
          <a:stretch>
            <a:fillRect/>
          </a:stretch>
        </p:blipFill>
        <p:spPr>
          <a:xfrm>
            <a:off x="6300192" y="2575698"/>
            <a:ext cx="2228850" cy="3092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Placeholder 4"/>
          <p:cNvSpPr>
            <a:spLocks noGrp="1"/>
          </p:cNvSpPr>
          <p:nvPr/>
        </p:nvSpPr>
        <p:spPr>
          <a:xfrm>
            <a:off x="3577605" y="5964070"/>
            <a:ext cx="2057400" cy="2889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1600" b="1" dirty="0" smtClean="0"/>
              <a:t>資訊展校外參觀</a:t>
            </a:r>
            <a:endParaRPr lang="en-US" altLang="zh-TW" sz="1600" b="1" dirty="0" smtClean="0"/>
          </a:p>
        </p:txBody>
      </p:sp>
      <p:sp>
        <p:nvSpPr>
          <p:cNvPr id="9" name="Text Placeholder 5"/>
          <p:cNvSpPr>
            <a:spLocks noGrp="1"/>
          </p:cNvSpPr>
          <p:nvPr/>
        </p:nvSpPr>
        <p:spPr>
          <a:xfrm>
            <a:off x="730177" y="5957720"/>
            <a:ext cx="2057400" cy="303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1600" b="1" dirty="0" smtClean="0"/>
              <a:t>現金流教學交流活動</a:t>
            </a:r>
            <a:endParaRPr lang="en-US" altLang="zh-TW" sz="1600" b="1" dirty="0" smtClean="0"/>
          </a:p>
        </p:txBody>
      </p:sp>
      <p:sp>
        <p:nvSpPr>
          <p:cNvPr id="10" name="Text Placeholder 5"/>
          <p:cNvSpPr>
            <a:spLocks noGrp="1"/>
          </p:cNvSpPr>
          <p:nvPr/>
        </p:nvSpPr>
        <p:spPr>
          <a:xfrm>
            <a:off x="6385917" y="5964070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1600" b="1" dirty="0" smtClean="0"/>
              <a:t>畢業成果展</a:t>
            </a:r>
            <a:endParaRPr lang="en-US" altLang="zh-TW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2040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2EE9-1055-45C2-BD7A-2133358955A2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4" name="Title 12"/>
          <p:cNvSpPr txBox="1">
            <a:spLocks/>
          </p:cNvSpPr>
          <p:nvPr/>
        </p:nvSpPr>
        <p:spPr bwMode="auto">
          <a:xfrm>
            <a:off x="1087329" y="1556792"/>
            <a:ext cx="68500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資處科活動花絮</a:t>
            </a:r>
          </a:p>
        </p:txBody>
      </p:sp>
      <p:pic>
        <p:nvPicPr>
          <p:cNvPr id="6" name="圖片版面配置區 10"/>
          <p:cNvPicPr>
            <a:picLocks noGrp="1" noChangeAspect="1"/>
          </p:cNvPicPr>
          <p:nvPr/>
        </p:nvPicPr>
        <p:blipFill>
          <a:blip r:embed="rId2" cstate="print">
            <a:extLst/>
          </a:blip>
          <a:srcRect t="8818" b="8818"/>
          <a:stretch>
            <a:fillRect/>
          </a:stretch>
        </p:blipFill>
        <p:spPr>
          <a:xfrm>
            <a:off x="3472563" y="2218060"/>
            <a:ext cx="2103344" cy="299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版面配置區 11"/>
          <p:cNvPicPr>
            <a:picLocks noGrp="1"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953681" y="2218159"/>
            <a:ext cx="2293100" cy="1535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版面配置區 1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953681" y="4365104"/>
            <a:ext cx="2293249" cy="153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t="9714"/>
          <a:stretch/>
        </p:blipFill>
        <p:spPr>
          <a:xfrm>
            <a:off x="827584" y="4365104"/>
            <a:ext cx="2292344" cy="154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版面配置區 3"/>
          <p:cNvPicPr>
            <a:picLocks noGrp="1" noChangeAspect="1"/>
          </p:cNvPicPr>
          <p:nvPr/>
        </p:nvPicPr>
        <p:blipFill rotWithShape="1">
          <a:blip r:embed="rId6" cstate="print">
            <a:extLst/>
          </a:blip>
          <a:srcRect t="14545"/>
          <a:stretch/>
        </p:blipFill>
        <p:spPr>
          <a:xfrm>
            <a:off x="827584" y="2204864"/>
            <a:ext cx="2292344" cy="154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Placeholder 5"/>
          <p:cNvSpPr>
            <a:spLocks noGrp="1"/>
          </p:cNvSpPr>
          <p:nvPr/>
        </p:nvSpPr>
        <p:spPr>
          <a:xfrm>
            <a:off x="628350" y="6108612"/>
            <a:ext cx="2690812" cy="320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zh-TW" altLang="en-US" sz="1400" b="1" dirty="0" smtClean="0"/>
              <a:t>物流中心人員講解及學生發問</a:t>
            </a:r>
            <a:endParaRPr lang="en-US" altLang="zh-TW" sz="1400" b="1" dirty="0" smtClean="0"/>
          </a:p>
        </p:txBody>
      </p:sp>
      <p:sp>
        <p:nvSpPr>
          <p:cNvPr id="12" name="Text Placeholder 5"/>
          <p:cNvSpPr>
            <a:spLocks noGrp="1"/>
          </p:cNvSpPr>
          <p:nvPr/>
        </p:nvSpPr>
        <p:spPr>
          <a:xfrm>
            <a:off x="3321704" y="5417021"/>
            <a:ext cx="2405062" cy="67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zh-TW" altLang="en-US" sz="1400" b="1" dirty="0" smtClean="0"/>
              <a:t>畢業成果展</a:t>
            </a:r>
            <a:endParaRPr lang="en-US" altLang="zh-TW" sz="1400" b="1" dirty="0" smtClean="0"/>
          </a:p>
          <a:p>
            <a:pPr algn="ctr" eaLnBrk="1" hangingPunct="1">
              <a:spcBef>
                <a:spcPts val="600"/>
              </a:spcBef>
            </a:pPr>
            <a:r>
              <a:rPr lang="zh-TW" altLang="en-US" sz="1400" b="1" dirty="0" smtClean="0"/>
              <a:t>學生引導校長操作作品展示</a:t>
            </a:r>
            <a:endParaRPr lang="en-US" altLang="zh-TW" sz="1400" b="1" dirty="0" smtClean="0"/>
          </a:p>
        </p:txBody>
      </p:sp>
      <p:sp>
        <p:nvSpPr>
          <p:cNvPr id="13" name="Text Placeholder 6"/>
          <p:cNvSpPr>
            <a:spLocks noGrp="1"/>
          </p:cNvSpPr>
          <p:nvPr/>
        </p:nvSpPr>
        <p:spPr>
          <a:xfrm>
            <a:off x="6026041" y="6134809"/>
            <a:ext cx="2382838" cy="2682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zh-TW" altLang="en-US" sz="1400" b="1" dirty="0" smtClean="0"/>
              <a:t>師長專心聆聽學生展示作品</a:t>
            </a:r>
            <a:endParaRPr lang="en-US" altLang="zh-TW" sz="1400" b="1" dirty="0" smtClean="0"/>
          </a:p>
        </p:txBody>
      </p:sp>
      <p:sp>
        <p:nvSpPr>
          <p:cNvPr id="14" name="矩形 13"/>
          <p:cNvSpPr/>
          <p:nvPr/>
        </p:nvSpPr>
        <p:spPr>
          <a:xfrm>
            <a:off x="1163277" y="3896685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sz="1400" b="1" dirty="0"/>
              <a:t>校外參觀物流中心</a:t>
            </a:r>
            <a:endParaRPr lang="en-US" altLang="zh-TW" sz="1400" b="1" dirty="0"/>
          </a:p>
        </p:txBody>
      </p:sp>
      <p:sp>
        <p:nvSpPr>
          <p:cNvPr id="15" name="矩形 14"/>
          <p:cNvSpPr/>
          <p:nvPr/>
        </p:nvSpPr>
        <p:spPr>
          <a:xfrm>
            <a:off x="6676286" y="3896684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sz="1400" b="1" dirty="0"/>
              <a:t>畢業成果展</a:t>
            </a:r>
            <a:endParaRPr lang="en-US" altLang="zh-TW" sz="1400" b="1" dirty="0"/>
          </a:p>
        </p:txBody>
      </p:sp>
    </p:spTree>
    <p:extLst>
      <p:ext uri="{BB962C8B-B14F-4D97-AF65-F5344CB8AC3E}">
        <p14:creationId xmlns:p14="http://schemas.microsoft.com/office/powerpoint/2010/main" val="21714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2880-08CC-45D6-B6C5-0E4EA9587A10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4" name="Title 12"/>
          <p:cNvSpPr txBox="1">
            <a:spLocks/>
          </p:cNvSpPr>
          <p:nvPr/>
        </p:nvSpPr>
        <p:spPr bwMode="auto">
          <a:xfrm>
            <a:off x="1087329" y="1556792"/>
            <a:ext cx="68500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資處科活動花絮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08" y="2276872"/>
            <a:ext cx="2239808" cy="187220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4" y="2276872"/>
            <a:ext cx="2555776" cy="139346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07" y="4149080"/>
            <a:ext cx="2239809" cy="196145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4" y="3670336"/>
            <a:ext cx="2555775" cy="24402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98" y="4534432"/>
            <a:ext cx="2912209" cy="157610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00" y="2276872"/>
            <a:ext cx="2912208" cy="225756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08624" y="3501008"/>
            <a:ext cx="7707792" cy="1533444"/>
          </a:xfrm>
          <a:prstGeom prst="rect">
            <a:avLst/>
          </a:prstGeom>
          <a:solidFill>
            <a:schemeClr val="accent6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   稅   局   參   </a:t>
            </a:r>
            <a:r>
              <a:rPr lang="zh-TW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訪</a:t>
            </a:r>
            <a:endParaRPr lang="zh-TW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23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E2E0-4DDE-4F03-9F42-8971C4B5FDE6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54848" y="1484784"/>
            <a:ext cx="6850063" cy="71913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 smtClean="0">
                <a:latin typeface="+mj-ea"/>
                <a:cs typeface="王漢宗綜藝體繁"/>
              </a:rPr>
              <a:t>電腦軟體應用丙級檢定通過率</a:t>
            </a:r>
            <a:endParaRPr lang="zh-TW" altLang="en-US" sz="3600" b="1" dirty="0">
              <a:latin typeface="+mj-ea"/>
              <a:cs typeface="王漢宗綜藝體繁"/>
            </a:endParaRPr>
          </a:p>
        </p:txBody>
      </p:sp>
      <p:graphicFrame>
        <p:nvGraphicFramePr>
          <p:cNvPr id="5" name="內容版面配置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824869"/>
              </p:ext>
            </p:extLst>
          </p:nvPr>
        </p:nvGraphicFramePr>
        <p:xfrm>
          <a:off x="107504" y="2060848"/>
          <a:ext cx="892899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385207" y="3789040"/>
            <a:ext cx="505779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平均</a:t>
            </a: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通過率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達 </a:t>
            </a:r>
            <a:r>
              <a:rPr lang="en-US" altLang="zh-TW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97.57 </a:t>
            </a:r>
            <a:r>
              <a:rPr lang="en-US" altLang="zh-TW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57086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Sub>
          <a:bldChart bld="categoryEl"/>
        </p:bldSub>
      </p:bldGraphic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書卷 (水平) 17"/>
          <p:cNvSpPr/>
          <p:nvPr/>
        </p:nvSpPr>
        <p:spPr>
          <a:xfrm>
            <a:off x="1240725" y="1916832"/>
            <a:ext cx="6632054" cy="4320479"/>
          </a:xfrm>
          <a:prstGeom prst="horizontalScroll">
            <a:avLst>
              <a:gd name="adj" fmla="val 10278"/>
            </a:avLst>
          </a:prstGeom>
          <a:solidFill>
            <a:schemeClr val="accent4">
              <a:alpha val="40000"/>
            </a:schemeClr>
          </a:solidFill>
          <a:ln>
            <a:solidFill>
              <a:schemeClr val="accent4">
                <a:shade val="50000"/>
                <a:alpha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795C-AADF-4917-8137-BF4152925DB5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195736" y="1484784"/>
            <a:ext cx="4745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/>
              <a:t>作品</a:t>
            </a:r>
            <a:r>
              <a:rPr lang="zh-TW" altLang="en-US" sz="4000" b="1" dirty="0" smtClean="0"/>
              <a:t>設計 </a:t>
            </a:r>
            <a:r>
              <a:rPr lang="en-US" altLang="zh-TW" sz="4000" b="1" dirty="0" smtClean="0"/>
              <a:t>- </a:t>
            </a:r>
            <a:r>
              <a:rPr lang="zh-TW" altLang="en-US" sz="4000" b="1" dirty="0" smtClean="0"/>
              <a:t>商業</a:t>
            </a:r>
            <a:r>
              <a:rPr lang="zh-TW" altLang="en-US" sz="4000" b="1" dirty="0"/>
              <a:t>名片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5" y="2601780"/>
            <a:ext cx="4918670" cy="299604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5" y="2601780"/>
            <a:ext cx="4918670" cy="299604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5" y="2601780"/>
            <a:ext cx="4918670" cy="299604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5" y="2601780"/>
            <a:ext cx="4918671" cy="298924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5" y="2601780"/>
            <a:ext cx="4918670" cy="299604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5" y="2601780"/>
            <a:ext cx="4918670" cy="299604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5" y="2601780"/>
            <a:ext cx="4918670" cy="299604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5" y="2601780"/>
            <a:ext cx="4918670" cy="299604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6" y="2601780"/>
            <a:ext cx="4918670" cy="299604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24" y="2601781"/>
            <a:ext cx="4918670" cy="298924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4" y="2601781"/>
            <a:ext cx="4918671" cy="299604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3" y="2601780"/>
            <a:ext cx="4918671" cy="2989249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0" name="向右箭號 19"/>
          <p:cNvSpPr/>
          <p:nvPr/>
        </p:nvSpPr>
        <p:spPr>
          <a:xfrm>
            <a:off x="8316416" y="6225312"/>
            <a:ext cx="270030" cy="217923"/>
          </a:xfrm>
          <a:prstGeom prst="rightArrow">
            <a:avLst>
              <a:gd name="adj1" fmla="val 50000"/>
              <a:gd name="adj2" fmla="val 5812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3993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750"/>
                            </p:stCondLst>
                            <p:childTnLst>
                              <p:par>
                                <p:cTn id="6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04826 -1.11111E-6 " pathEditMode="relative" rAng="0" ptsTypes="AA">
                                      <p:cBhvr>
                                        <p:cTn id="6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2636912"/>
            <a:ext cx="2412000" cy="3384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C589C-CF77-4EEF-9677-80E1F2C979D2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195736" y="1628800"/>
            <a:ext cx="4745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/>
              <a:t>作品</a:t>
            </a:r>
            <a:r>
              <a:rPr lang="zh-TW" altLang="en-US" sz="4000" b="1" dirty="0" smtClean="0"/>
              <a:t>設計 </a:t>
            </a:r>
            <a:r>
              <a:rPr lang="en-US" altLang="zh-TW" sz="4000" b="1" dirty="0"/>
              <a:t>-</a:t>
            </a:r>
            <a:r>
              <a:rPr lang="en-US" altLang="zh-TW" sz="4000" b="1" dirty="0" smtClean="0"/>
              <a:t> </a:t>
            </a:r>
            <a:r>
              <a:rPr lang="zh-TW" altLang="en-US" sz="4000" b="1" dirty="0" smtClean="0"/>
              <a:t>節慶卡片</a:t>
            </a:r>
            <a:endParaRPr lang="zh-TW" altLang="en-US" sz="4000" b="1" dirty="0"/>
          </a:p>
        </p:txBody>
      </p:sp>
      <p:pic>
        <p:nvPicPr>
          <p:cNvPr id="12" name="圖片 1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27" y="2636912"/>
            <a:ext cx="2412000" cy="3384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圖片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27" y="2636912"/>
            <a:ext cx="2412000" cy="3384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圖片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27" y="2636912"/>
            <a:ext cx="2412000" cy="3384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圖片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27" y="2636912"/>
            <a:ext cx="2412000" cy="3384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圖片 6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636912"/>
            <a:ext cx="2412000" cy="3384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圖片 9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636912"/>
            <a:ext cx="2412000" cy="3384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圖片 1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636912"/>
            <a:ext cx="2412000" cy="3384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圖片 14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636912"/>
            <a:ext cx="2412000" cy="3384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圖片 8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2636912"/>
            <a:ext cx="2412000" cy="3384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圖片 12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2636912"/>
            <a:ext cx="2412000" cy="3384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向右箭號 15"/>
          <p:cNvSpPr/>
          <p:nvPr/>
        </p:nvSpPr>
        <p:spPr>
          <a:xfrm>
            <a:off x="8316416" y="6225312"/>
            <a:ext cx="270030" cy="217923"/>
          </a:xfrm>
          <a:prstGeom prst="rightArrow">
            <a:avLst>
              <a:gd name="adj1" fmla="val 50000"/>
              <a:gd name="adj2" fmla="val 5812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07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04826 -1.11111E-6 " pathEditMode="relative" rAng="0" ptsTypes="AA">
                                      <p:cBhvr>
                                        <p:cTn id="10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56863"/>
            <a:ext cx="2448272" cy="166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FA94-0A96-470E-B90A-A04ACDBE2B25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17</a:t>
            </a:fld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115616" y="1772816"/>
            <a:ext cx="69108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/>
              <a:t>作品</a:t>
            </a:r>
            <a:r>
              <a:rPr lang="zh-TW" altLang="en-US" sz="4000" b="1" dirty="0" smtClean="0"/>
              <a:t>設計 </a:t>
            </a:r>
            <a:r>
              <a:rPr lang="en-US" altLang="zh-TW" sz="4000" b="1" dirty="0" smtClean="0"/>
              <a:t>– </a:t>
            </a:r>
            <a:r>
              <a:rPr lang="zh-TW" altLang="en-US" sz="4000" b="1" dirty="0" smtClean="0"/>
              <a:t>水里商工新年賀卡</a:t>
            </a:r>
            <a:endParaRPr lang="zh-TW" altLang="en-US" sz="4000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99656"/>
            <a:ext cx="2448272" cy="1667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79015"/>
            <a:ext cx="2448272" cy="166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443074"/>
            <a:ext cx="2448272" cy="1667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向右箭號 8"/>
          <p:cNvSpPr/>
          <p:nvPr/>
        </p:nvSpPr>
        <p:spPr>
          <a:xfrm>
            <a:off x="8316416" y="6225312"/>
            <a:ext cx="270030" cy="217923"/>
          </a:xfrm>
          <a:prstGeom prst="rightArrow">
            <a:avLst>
              <a:gd name="adj1" fmla="val 50000"/>
              <a:gd name="adj2" fmla="val 5812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557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04826 -1.11111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9FD5-D0D5-4EDC-9BBA-895FF7312E5E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115616" y="1772816"/>
            <a:ext cx="69108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/>
              <a:t>作品</a:t>
            </a:r>
            <a:r>
              <a:rPr lang="zh-TW" altLang="en-US" sz="4000" b="1" dirty="0" smtClean="0"/>
              <a:t>設計 </a:t>
            </a:r>
            <a:r>
              <a:rPr lang="en-US" altLang="zh-TW" sz="4000" b="1" dirty="0" smtClean="0"/>
              <a:t>– </a:t>
            </a:r>
            <a:r>
              <a:rPr lang="zh-TW" altLang="en-US" sz="4000" b="1" dirty="0" smtClean="0"/>
              <a:t>水里商工新年賀卡</a:t>
            </a:r>
            <a:endParaRPr lang="zh-TW" altLang="en-US" sz="4000" b="1" dirty="0"/>
          </a:p>
        </p:txBody>
      </p:sp>
      <p:pic>
        <p:nvPicPr>
          <p:cNvPr id="13" name="Picture 6" descr="D:\2015資處科務\104final\新年賀卡背面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68146"/>
            <a:ext cx="2448000" cy="16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2015資處科務\104final\新年賀卡內頁下面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44" y="4466415"/>
            <a:ext cx="2448000" cy="16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2015資處科務\104final\新年賀卡封面正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01346"/>
            <a:ext cx="2448000" cy="16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2015資處科務\104final\新年賀卡內頁上面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44" y="2794893"/>
            <a:ext cx="2448000" cy="16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向右箭號 17"/>
          <p:cNvSpPr/>
          <p:nvPr/>
        </p:nvSpPr>
        <p:spPr>
          <a:xfrm>
            <a:off x="8316416" y="6225312"/>
            <a:ext cx="270030" cy="217923"/>
          </a:xfrm>
          <a:prstGeom prst="rightArrow">
            <a:avLst>
              <a:gd name="adj1" fmla="val 50000"/>
              <a:gd name="adj2" fmla="val 5812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74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04826 -1.11111E-6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0048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A01E-AB84-4F8D-90F1-4566CA2E7C36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043608" y="1772816"/>
            <a:ext cx="7058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/>
              <a:t>作品</a:t>
            </a:r>
            <a:r>
              <a:rPr lang="zh-TW" altLang="en-US" sz="3600" b="1" dirty="0" smtClean="0"/>
              <a:t>設計 </a:t>
            </a:r>
            <a:r>
              <a:rPr lang="en-US" altLang="zh-TW" sz="3600" b="1" dirty="0" smtClean="0"/>
              <a:t>-</a:t>
            </a:r>
            <a:r>
              <a:rPr lang="zh-TW" altLang="en-US" sz="3600" b="1" dirty="0" smtClean="0"/>
              <a:t> 產</a:t>
            </a:r>
            <a:r>
              <a:rPr lang="zh-TW" altLang="en-US" sz="3600" b="1" dirty="0"/>
              <a:t>學合作果醬標籤設計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20" y="2395452"/>
            <a:ext cx="6815474" cy="3953122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8316416" y="6225312"/>
            <a:ext cx="270030" cy="217923"/>
          </a:xfrm>
          <a:prstGeom prst="rightArrow">
            <a:avLst>
              <a:gd name="adj1" fmla="val 50000"/>
              <a:gd name="adj2" fmla="val 5812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081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04826 -1.11111E-6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46" y="1484784"/>
            <a:ext cx="3312368" cy="46841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978DE-510C-4FA2-B107-CDA61D0CE89A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691680" y="1568784"/>
            <a:ext cx="800219" cy="465287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TW" altLang="en-US" sz="4000" b="1" dirty="0"/>
              <a:t>作品</a:t>
            </a:r>
            <a:r>
              <a:rPr lang="zh-TW" altLang="en-US" sz="4000" b="1" dirty="0" smtClean="0"/>
              <a:t>設計 </a:t>
            </a:r>
            <a:r>
              <a:rPr lang="en-US" altLang="zh-TW" sz="4000" b="1" dirty="0" smtClean="0"/>
              <a:t>- </a:t>
            </a:r>
            <a:r>
              <a:rPr lang="zh-TW" altLang="en-US" sz="4000" b="1" dirty="0" smtClean="0"/>
              <a:t>海報</a:t>
            </a:r>
            <a:r>
              <a:rPr lang="zh-TW" altLang="en-US" sz="4000" b="1" dirty="0"/>
              <a:t>設計</a:t>
            </a:r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46" y="1484784"/>
            <a:ext cx="3312368" cy="46841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46" y="1484784"/>
            <a:ext cx="3312368" cy="46841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45" y="1484784"/>
            <a:ext cx="3312368" cy="46841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47" y="1484784"/>
            <a:ext cx="3312368" cy="46841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46" y="1484784"/>
            <a:ext cx="3312368" cy="46841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5" name="矩形 54"/>
          <p:cNvSpPr/>
          <p:nvPr/>
        </p:nvSpPr>
        <p:spPr>
          <a:xfrm>
            <a:off x="6308323" y="5859762"/>
            <a:ext cx="272817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dirty="0"/>
              <a:t>主題：南投溫泉觀光季</a:t>
            </a:r>
          </a:p>
        </p:txBody>
      </p:sp>
      <p:sp>
        <p:nvSpPr>
          <p:cNvPr id="57" name="矩形 56"/>
          <p:cNvSpPr/>
          <p:nvPr/>
        </p:nvSpPr>
        <p:spPr>
          <a:xfrm>
            <a:off x="6308842" y="5857347"/>
            <a:ext cx="272765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dirty="0"/>
              <a:t>主題：水商畢業展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8316416" y="6225312"/>
            <a:ext cx="270030" cy="217923"/>
          </a:xfrm>
          <a:prstGeom prst="rightArrow">
            <a:avLst>
              <a:gd name="adj1" fmla="val 50000"/>
              <a:gd name="adj2" fmla="val 5812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5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04826 -1.11111E-6 " pathEditMode="relative" rAng="0" ptsTypes="AA">
                                      <p:cBhvr>
                                        <p:cTn id="4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5" grpId="0" animBg="1"/>
      <p:bldP spid="57" grpId="0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6005-3252-462B-A3C5-1335973B41A8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2203054" y="1640994"/>
            <a:ext cx="5371983" cy="70788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TW" altLang="en-US" sz="4000" b="1" dirty="0"/>
              <a:t>作品</a:t>
            </a:r>
            <a:r>
              <a:rPr lang="zh-TW" altLang="en-US" sz="4000" b="1" dirty="0" smtClean="0"/>
              <a:t>設計 </a:t>
            </a:r>
            <a:r>
              <a:rPr lang="en-US" altLang="zh-TW" sz="4000" b="1" dirty="0" smtClean="0"/>
              <a:t>– </a:t>
            </a:r>
            <a:r>
              <a:rPr lang="zh-TW" altLang="en-US" sz="4000" b="1" dirty="0"/>
              <a:t>風景明信片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35" name="向右箭號 34"/>
          <p:cNvSpPr/>
          <p:nvPr/>
        </p:nvSpPr>
        <p:spPr>
          <a:xfrm>
            <a:off x="8316416" y="6225312"/>
            <a:ext cx="270030" cy="217923"/>
          </a:xfrm>
          <a:prstGeom prst="rightArrow">
            <a:avLst>
              <a:gd name="adj1" fmla="val 50000"/>
              <a:gd name="adj2" fmla="val 5812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89691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89691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50" y="2789690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89691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2789691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50" y="2789690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89691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89691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50" y="2789690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2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89691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2789691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圖片 14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50" y="2789690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圖片 15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89691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圖片 16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89691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圖片 17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50" y="2789690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2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250"/>
                            </p:stCondLst>
                            <p:childTnLst>
                              <p:par>
                                <p:cTn id="6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25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250"/>
                            </p:stCondLst>
                            <p:childTnLst>
                              <p:par>
                                <p:cTn id="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7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250"/>
                            </p:stCondLst>
                            <p:childTnLst>
                              <p:par>
                                <p:cTn id="113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250"/>
                            </p:stCondLst>
                            <p:childTnLst>
                              <p:par>
                                <p:cTn id="1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175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325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4250"/>
                            </p:stCondLst>
                            <p:childTnLst>
                              <p:par>
                                <p:cTn id="14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04826 -1.11111E-6 " pathEditMode="relative" rAng="0" ptsTypes="AA">
                                      <p:cBhvr>
                                        <p:cTn id="14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 animBg="1"/>
      <p:bldP spid="3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FE8A-B090-4753-95DD-F6F16444FFD4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203054" y="1640994"/>
            <a:ext cx="4859022" cy="70788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TW" altLang="en-US" sz="4000" b="1" dirty="0"/>
              <a:t>作品</a:t>
            </a:r>
            <a:r>
              <a:rPr lang="zh-TW" altLang="en-US" sz="4000" b="1" dirty="0" smtClean="0"/>
              <a:t>設計 </a:t>
            </a:r>
            <a:r>
              <a:rPr lang="en-US" altLang="zh-TW" sz="4000" b="1" dirty="0" smtClean="0"/>
              <a:t>– </a:t>
            </a:r>
            <a:r>
              <a:rPr lang="zh-TW" altLang="en-US" sz="4000" b="1" dirty="0"/>
              <a:t>菜單</a:t>
            </a:r>
            <a:r>
              <a:rPr lang="zh-TW" altLang="en-US" sz="4000" b="1" dirty="0" smtClean="0"/>
              <a:t>設計</a:t>
            </a:r>
            <a:endParaRPr lang="zh-TW" altLang="en-US" sz="4000" b="1" dirty="0"/>
          </a:p>
        </p:txBody>
      </p:sp>
      <p:grpSp>
        <p:nvGrpSpPr>
          <p:cNvPr id="14" name="群組 13"/>
          <p:cNvGrpSpPr/>
          <p:nvPr/>
        </p:nvGrpSpPr>
        <p:grpSpPr>
          <a:xfrm>
            <a:off x="0" y="2586604"/>
            <a:ext cx="18673178" cy="3437667"/>
            <a:chOff x="-4429000" y="2636912"/>
            <a:chExt cx="18673178" cy="343766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5296" y="2636913"/>
              <a:ext cx="2306074" cy="343341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1370" y="2636912"/>
              <a:ext cx="2365123" cy="343341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493" y="2636913"/>
              <a:ext cx="2461165" cy="343341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658" y="2636912"/>
              <a:ext cx="2316520" cy="343341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22" y="2636912"/>
              <a:ext cx="2306074" cy="343766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48" y="2636912"/>
              <a:ext cx="2306074" cy="343341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2926" y="2636912"/>
              <a:ext cx="2306074" cy="343766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000" y="2636912"/>
              <a:ext cx="2306074" cy="343766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cxnSp>
        <p:nvCxnSpPr>
          <p:cNvPr id="16" name="直線接點 15"/>
          <p:cNvCxnSpPr/>
          <p:nvPr/>
        </p:nvCxnSpPr>
        <p:spPr>
          <a:xfrm flipH="1">
            <a:off x="0" y="2564904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H="1">
            <a:off x="0" y="6007211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向右箭號 17"/>
          <p:cNvSpPr/>
          <p:nvPr/>
        </p:nvSpPr>
        <p:spPr>
          <a:xfrm>
            <a:off x="8316416" y="6225312"/>
            <a:ext cx="270030" cy="217923"/>
          </a:xfrm>
          <a:prstGeom prst="rightArrow">
            <a:avLst>
              <a:gd name="adj1" fmla="val 50000"/>
              <a:gd name="adj2" fmla="val 5812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5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022E-6 L -1.0408 2.96022E-6 " pathEditMode="fixed" rAng="0" ptsTypes="AA">
                                      <p:cBhvr>
                                        <p:cTn id="23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04826 -1.11111E-6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64904"/>
            <a:ext cx="2520000" cy="349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64904"/>
            <a:ext cx="2520000" cy="349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44" y="2564904"/>
            <a:ext cx="2520000" cy="349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44" y="2564904"/>
            <a:ext cx="2520000" cy="349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44" y="2564904"/>
            <a:ext cx="2520000" cy="349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9FD5-D0D5-4EDC-9BBA-895FF7312E5E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64904"/>
            <a:ext cx="2520000" cy="349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44" y="2564904"/>
            <a:ext cx="2520000" cy="349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64904"/>
            <a:ext cx="2520000" cy="349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矩形 41"/>
          <p:cNvSpPr/>
          <p:nvPr/>
        </p:nvSpPr>
        <p:spPr>
          <a:xfrm>
            <a:off x="2203054" y="1484784"/>
            <a:ext cx="4745210" cy="70788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TW" altLang="en-US" sz="4000" b="1" dirty="0"/>
              <a:t>作品</a:t>
            </a:r>
            <a:r>
              <a:rPr lang="zh-TW" altLang="en-US" sz="4000" b="1" dirty="0" smtClean="0"/>
              <a:t>設計 </a:t>
            </a:r>
            <a:r>
              <a:rPr lang="en-US" altLang="zh-TW" sz="4000" b="1" dirty="0" smtClean="0"/>
              <a:t>- </a:t>
            </a:r>
            <a:r>
              <a:rPr lang="zh-TW" altLang="en-US" sz="4000" b="1" dirty="0" smtClean="0"/>
              <a:t>海報</a:t>
            </a:r>
            <a:r>
              <a:rPr lang="zh-TW" altLang="en-US" sz="4000" b="1" dirty="0"/>
              <a:t>設計</a:t>
            </a:r>
          </a:p>
        </p:txBody>
      </p:sp>
      <p:sp>
        <p:nvSpPr>
          <p:cNvPr id="43" name="向右箭號 42"/>
          <p:cNvSpPr/>
          <p:nvPr/>
        </p:nvSpPr>
        <p:spPr>
          <a:xfrm>
            <a:off x="8316416" y="6225312"/>
            <a:ext cx="270030" cy="217923"/>
          </a:xfrm>
          <a:prstGeom prst="rightArrow">
            <a:avLst>
              <a:gd name="adj1" fmla="val 50000"/>
              <a:gd name="adj2" fmla="val 5812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3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04826 -1.11111E-6 " pathEditMode="relative" rAng="0" ptsTypes="AA">
                                      <p:cBhvr>
                                        <p:cTn id="6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  <p:bldP spid="4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2736683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圖片 1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36681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9FD5-D0D5-4EDC-9BBA-895FF7312E5E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24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203054" y="1484784"/>
            <a:ext cx="4745210" cy="70788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TW" altLang="en-US" sz="4000" b="1" dirty="0"/>
              <a:t>作品</a:t>
            </a:r>
            <a:r>
              <a:rPr lang="zh-TW" altLang="en-US" sz="4000" b="1" dirty="0" smtClean="0"/>
              <a:t>設計 </a:t>
            </a:r>
            <a:r>
              <a:rPr lang="en-US" altLang="zh-TW" sz="4000" b="1" dirty="0" smtClean="0"/>
              <a:t>- </a:t>
            </a:r>
            <a:r>
              <a:rPr lang="zh-TW" altLang="en-US" sz="4000" b="1" dirty="0" smtClean="0"/>
              <a:t>海報</a:t>
            </a:r>
            <a:r>
              <a:rPr lang="zh-TW" altLang="en-US" sz="4000" b="1" dirty="0"/>
              <a:t>設計</a:t>
            </a:r>
          </a:p>
        </p:txBody>
      </p:sp>
      <p:pic>
        <p:nvPicPr>
          <p:cNvPr id="10" name="圖片 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36681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圖片 2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2736683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36681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2736683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36681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圖片 22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2736684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36681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圖片 17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2736684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36681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圖片 2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2736684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圖片 20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36681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圖片 18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2736684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圖片 24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36681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2736684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圖片 16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36681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圖片 19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2736684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圖片 14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36681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2736684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/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36681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向右箭號 25"/>
          <p:cNvSpPr/>
          <p:nvPr/>
        </p:nvSpPr>
        <p:spPr>
          <a:xfrm>
            <a:off x="8316416" y="6225312"/>
            <a:ext cx="270030" cy="217923"/>
          </a:xfrm>
          <a:prstGeom prst="rightArrow">
            <a:avLst>
              <a:gd name="adj1" fmla="val 50000"/>
              <a:gd name="adj2" fmla="val 5812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38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04826 -1.11111E-6 " pathEditMode="relative" rAng="0" ptsTypes="AA">
                                      <p:cBhvr>
                                        <p:cTn id="1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/>
        </p:nvSpPr>
        <p:spPr>
          <a:xfrm>
            <a:off x="4360553" y="1826059"/>
            <a:ext cx="430212" cy="370872"/>
          </a:xfrm>
          <a:prstGeom prst="triangl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6BAC-2B80-4242-851A-C166A0E343AF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45" y="3153280"/>
            <a:ext cx="896605" cy="1230233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4" y="2161306"/>
            <a:ext cx="1754956" cy="991975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04" y="4428422"/>
            <a:ext cx="887654" cy="1230233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04" y="3149814"/>
            <a:ext cx="887654" cy="1230233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928" y="3124100"/>
            <a:ext cx="887653" cy="640082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27" y="5018573"/>
            <a:ext cx="887653" cy="640082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58" y="3773366"/>
            <a:ext cx="887654" cy="1230233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51" y="4130045"/>
            <a:ext cx="1320037" cy="913494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50" y="2161307"/>
            <a:ext cx="881937" cy="1235734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51" y="4031286"/>
            <a:ext cx="887653" cy="1627369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" y="4383513"/>
            <a:ext cx="867371" cy="1275142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80" y="3149066"/>
            <a:ext cx="887654" cy="1230233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79" y="4388482"/>
            <a:ext cx="887653" cy="640082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80" y="3758902"/>
            <a:ext cx="887653" cy="640082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45" y="4379681"/>
            <a:ext cx="896606" cy="663858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81" y="3124100"/>
            <a:ext cx="887653" cy="640082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51" y="3391204"/>
            <a:ext cx="881937" cy="640082"/>
          </a:xfrm>
          <a:prstGeom prst="rect">
            <a:avLst/>
          </a:prstGeo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88" y="2161307"/>
            <a:ext cx="1326279" cy="988508"/>
          </a:xfrm>
          <a:prstGeom prst="rect">
            <a:avLst/>
          </a:prstGeom>
        </p:spPr>
      </p:pic>
      <p:pic>
        <p:nvPicPr>
          <p:cNvPr id="55" name="圖片 5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51" y="3153280"/>
            <a:ext cx="1320037" cy="976765"/>
          </a:xfrm>
          <a:prstGeom prst="rect">
            <a:avLst/>
          </a:prstGeom>
        </p:spPr>
      </p:pic>
      <p:pic>
        <p:nvPicPr>
          <p:cNvPr id="56" name="圖片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97" y="2161306"/>
            <a:ext cx="1325754" cy="991975"/>
          </a:xfrm>
          <a:prstGeom prst="rect">
            <a:avLst/>
          </a:prstGeom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99" y="2176515"/>
            <a:ext cx="1324198" cy="976765"/>
          </a:xfrm>
          <a:prstGeom prst="rect">
            <a:avLst/>
          </a:prstGeom>
        </p:spPr>
      </p:pic>
      <p:pic>
        <p:nvPicPr>
          <p:cNvPr id="59" name="圖片 5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52" y="5043539"/>
            <a:ext cx="1020492" cy="615116"/>
          </a:xfrm>
          <a:prstGeom prst="rect">
            <a:avLst/>
          </a:prstGeom>
        </p:spPr>
      </p:pic>
      <p:pic>
        <p:nvPicPr>
          <p:cNvPr id="60" name="圖片 5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3" y="3153355"/>
            <a:ext cx="1320037" cy="1225944"/>
          </a:xfrm>
          <a:prstGeom prst="rect">
            <a:avLst/>
          </a:prstGeom>
        </p:spPr>
      </p:pic>
      <p:pic>
        <p:nvPicPr>
          <p:cNvPr id="61" name="圖片 6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14" y="4379299"/>
            <a:ext cx="1320037" cy="1279356"/>
          </a:xfrm>
          <a:prstGeom prst="rect">
            <a:avLst/>
          </a:prstGeom>
        </p:spPr>
      </p:pic>
      <p:pic>
        <p:nvPicPr>
          <p:cNvPr id="62" name="圖片 6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57" y="5028564"/>
            <a:ext cx="893969" cy="630091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67" y="2161306"/>
            <a:ext cx="1348713" cy="987760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09" y="5043539"/>
            <a:ext cx="1208342" cy="6151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1843" y="2176697"/>
            <a:ext cx="7949390" cy="349734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50000"/>
                </a:schemeClr>
              </a:gs>
              <a:gs pos="100000">
                <a:schemeClr val="bg1">
                  <a:alpha val="10000"/>
                </a:schemeClr>
              </a:gs>
            </a:gsLst>
            <a:lin ang="13500000" scaled="1"/>
            <a:tileRect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7" name="群組 26"/>
          <p:cNvGrpSpPr/>
          <p:nvPr/>
        </p:nvGrpSpPr>
        <p:grpSpPr>
          <a:xfrm rot="1625484">
            <a:off x="4219543" y="1701017"/>
            <a:ext cx="371540" cy="225759"/>
            <a:chOff x="631844" y="1700808"/>
            <a:chExt cx="474024" cy="288032"/>
          </a:xfrm>
        </p:grpSpPr>
        <p:sp>
          <p:nvSpPr>
            <p:cNvPr id="21" name="橢圓 20"/>
            <p:cNvSpPr/>
            <p:nvPr/>
          </p:nvSpPr>
          <p:spPr>
            <a:xfrm>
              <a:off x="631844" y="170080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3" name="直線接點 22"/>
            <p:cNvCxnSpPr>
              <a:stCxn id="21" idx="6"/>
            </p:cNvCxnSpPr>
            <p:nvPr/>
          </p:nvCxnSpPr>
          <p:spPr>
            <a:xfrm>
              <a:off x="919876" y="1844824"/>
              <a:ext cx="1859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矩形 43"/>
          <p:cNvSpPr/>
          <p:nvPr/>
        </p:nvSpPr>
        <p:spPr>
          <a:xfrm>
            <a:off x="674374" y="3081758"/>
            <a:ext cx="7870142" cy="1680572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Play Together !</a:t>
            </a:r>
            <a:endParaRPr lang="zh-TW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1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"/>
                            </p:stCondLst>
                            <p:childTnLst>
                              <p:par>
                                <p:cTn id="7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800"/>
                            </p:stCondLst>
                            <p:childTnLst>
                              <p:par>
                                <p:cTn id="10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600"/>
                            </p:stCondLst>
                            <p:childTnLst>
                              <p:par>
                                <p:cTn id="1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4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400"/>
                            </p:stCondLst>
                            <p:childTnLst>
                              <p:par>
                                <p:cTn id="1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800"/>
                            </p:stCondLst>
                            <p:childTnLst>
                              <p:par>
                                <p:cTn id="1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00"/>
                            </p:stCondLst>
                            <p:childTnLst>
                              <p:par>
                                <p:cTn id="14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600"/>
                            </p:stCondLst>
                            <p:childTnLst>
                              <p:par>
                                <p:cTn id="15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000"/>
                            </p:stCondLst>
                            <p:childTnLst>
                              <p:par>
                                <p:cTn id="16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400"/>
                            </p:stCondLst>
                            <p:childTnLst>
                              <p:par>
                                <p:cTn id="17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8800"/>
                            </p:stCondLst>
                            <p:childTnLst>
                              <p:par>
                                <p:cTn id="18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9200"/>
                            </p:stCondLst>
                            <p:childTnLst>
                              <p:par>
                                <p:cTn id="18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9600"/>
                            </p:stCondLst>
                            <p:childTnLst>
                              <p:par>
                                <p:cTn id="19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400"/>
                            </p:stCondLst>
                            <p:childTnLst>
                              <p:par>
                                <p:cTn id="2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8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300"/>
                            </p:stCondLst>
                            <p:childTnLst>
                              <p:par>
                                <p:cTn id="2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1800"/>
                            </p:stCondLst>
                            <p:childTnLst>
                              <p:par>
                                <p:cTn id="22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050"/>
                            </p:stCondLst>
                            <p:childTnLst>
                              <p:par>
                                <p:cTn id="23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550"/>
                            </p:stCondLst>
                            <p:childTnLst>
                              <p:par>
                                <p:cTn id="240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38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7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4550"/>
                            </p:stCondLst>
                            <p:childTnLst>
                              <p:par>
                                <p:cTn id="24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  <p:bldP spid="44" grpId="0" animBg="1"/>
      <p:bldP spid="44" grpId="1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21129275">
            <a:off x="-579139" y="4627373"/>
            <a:ext cx="10189870" cy="1543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hlinkClick r:id="rId2" action="ppaction://hlinksldjump"/>
          </p:cNvPr>
          <p:cNvSpPr/>
          <p:nvPr/>
        </p:nvSpPr>
        <p:spPr>
          <a:xfrm rot="21129275">
            <a:off x="-537810" y="4807139"/>
            <a:ext cx="10102855" cy="7441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</a:t>
            </a:r>
            <a:r>
              <a:rPr lang="en-US" altLang="zh-TW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-Replay-</a:t>
            </a:r>
            <a:endParaRPr lang="zh-TW" altLang="en-US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 rot="21129275">
            <a:off x="-619834" y="4087059"/>
            <a:ext cx="10102855" cy="7441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簡 報 結 束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51520" y="260648"/>
            <a:ext cx="6712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資料處理科</a:t>
            </a:r>
            <a:endParaRPr lang="en-US" altLang="zh-TW" sz="9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07876" y="1693257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歡迎您的加入</a:t>
            </a:r>
            <a:endParaRPr lang="zh-TW" altLang="en-US" sz="60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28759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50"/>
                            </p:stCondLst>
                            <p:childTnLst>
                              <p:par>
                                <p:cTn id="3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880996"/>
            <a:ext cx="1766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CC75-2F3A-4B7D-9FC4-4D980073FA2C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594245" y="1945568"/>
            <a:ext cx="6074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+mj-ea"/>
                <a:ea typeface="+mj-ea"/>
              </a:rPr>
              <a:t>為什麼要選擇資料處理科</a:t>
            </a:r>
            <a:r>
              <a:rPr lang="en-US" altLang="zh-TW" sz="4000" b="1" dirty="0" smtClean="0">
                <a:latin typeface="+mj-ea"/>
                <a:ea typeface="+mj-ea"/>
              </a:rPr>
              <a:t>?</a:t>
            </a:r>
            <a:endParaRPr lang="zh-TW" altLang="en-US" sz="4000" b="1" dirty="0">
              <a:latin typeface="+mj-ea"/>
              <a:ea typeface="+mj-e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572001" y="2996952"/>
            <a:ext cx="1800200" cy="890171"/>
          </a:xfrm>
          <a:prstGeom prst="cloudCallout">
            <a:avLst>
              <a:gd name="adj1" fmla="val -31447"/>
              <a:gd name="adj2" fmla="val 76298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+mj-ea"/>
                <a:ea typeface="+mj-ea"/>
              </a:rPr>
              <a:t>Why?</a:t>
            </a:r>
            <a:endParaRPr lang="zh-TW" altLang="en-US" sz="32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087214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BF51-A5E7-4D08-B2B5-45DA7FB4A4DD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9" name="手繪多邊形 8"/>
          <p:cNvSpPr/>
          <p:nvPr/>
        </p:nvSpPr>
        <p:spPr>
          <a:xfrm>
            <a:off x="2308693" y="1398233"/>
            <a:ext cx="1343974" cy="1343974"/>
          </a:xfrm>
          <a:custGeom>
            <a:avLst/>
            <a:gdLst>
              <a:gd name="connsiteX0" fmla="*/ 0 w 1343974"/>
              <a:gd name="connsiteY0" fmla="*/ 671987 h 1343974"/>
              <a:gd name="connsiteX1" fmla="*/ 671987 w 1343974"/>
              <a:gd name="connsiteY1" fmla="*/ 0 h 1343974"/>
              <a:gd name="connsiteX2" fmla="*/ 1343974 w 1343974"/>
              <a:gd name="connsiteY2" fmla="*/ 671987 h 1343974"/>
              <a:gd name="connsiteX3" fmla="*/ 671987 w 1343974"/>
              <a:gd name="connsiteY3" fmla="*/ 1343974 h 1343974"/>
              <a:gd name="connsiteX4" fmla="*/ 0 w 1343974"/>
              <a:gd name="connsiteY4" fmla="*/ 671987 h 13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4" h="1343974">
                <a:moveTo>
                  <a:pt x="0" y="671987"/>
                </a:moveTo>
                <a:cubicBezTo>
                  <a:pt x="0" y="300859"/>
                  <a:pt x="300859" y="0"/>
                  <a:pt x="671987" y="0"/>
                </a:cubicBezTo>
                <a:cubicBezTo>
                  <a:pt x="1043115" y="0"/>
                  <a:pt x="1343974" y="300859"/>
                  <a:pt x="1343974" y="671987"/>
                </a:cubicBezTo>
                <a:cubicBezTo>
                  <a:pt x="1343974" y="1043115"/>
                  <a:pt x="1043115" y="1343974"/>
                  <a:pt x="671987" y="1343974"/>
                </a:cubicBezTo>
                <a:cubicBezTo>
                  <a:pt x="300859" y="1343974"/>
                  <a:pt x="0" y="1043115"/>
                  <a:pt x="0" y="671987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380" tIns="232380" rIns="232380" bIns="2323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zh-TW" altLang="en-US" sz="28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商業</a:t>
            </a:r>
            <a:endParaRPr lang="zh-TW" altLang="en-US" sz="28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2590927" y="2851339"/>
            <a:ext cx="779505" cy="779505"/>
          </a:xfrm>
          <a:custGeom>
            <a:avLst/>
            <a:gdLst>
              <a:gd name="connsiteX0" fmla="*/ 103323 w 779505"/>
              <a:gd name="connsiteY0" fmla="*/ 298083 h 779505"/>
              <a:gd name="connsiteX1" fmla="*/ 298083 w 779505"/>
              <a:gd name="connsiteY1" fmla="*/ 298083 h 779505"/>
              <a:gd name="connsiteX2" fmla="*/ 298083 w 779505"/>
              <a:gd name="connsiteY2" fmla="*/ 103323 h 779505"/>
              <a:gd name="connsiteX3" fmla="*/ 481422 w 779505"/>
              <a:gd name="connsiteY3" fmla="*/ 103323 h 779505"/>
              <a:gd name="connsiteX4" fmla="*/ 481422 w 779505"/>
              <a:gd name="connsiteY4" fmla="*/ 298083 h 779505"/>
              <a:gd name="connsiteX5" fmla="*/ 676182 w 779505"/>
              <a:gd name="connsiteY5" fmla="*/ 298083 h 779505"/>
              <a:gd name="connsiteX6" fmla="*/ 676182 w 779505"/>
              <a:gd name="connsiteY6" fmla="*/ 481422 h 779505"/>
              <a:gd name="connsiteX7" fmla="*/ 481422 w 779505"/>
              <a:gd name="connsiteY7" fmla="*/ 481422 h 779505"/>
              <a:gd name="connsiteX8" fmla="*/ 481422 w 779505"/>
              <a:gd name="connsiteY8" fmla="*/ 676182 h 779505"/>
              <a:gd name="connsiteX9" fmla="*/ 298083 w 779505"/>
              <a:gd name="connsiteY9" fmla="*/ 676182 h 779505"/>
              <a:gd name="connsiteX10" fmla="*/ 298083 w 779505"/>
              <a:gd name="connsiteY10" fmla="*/ 481422 h 779505"/>
              <a:gd name="connsiteX11" fmla="*/ 103323 w 779505"/>
              <a:gd name="connsiteY11" fmla="*/ 481422 h 779505"/>
              <a:gd name="connsiteX12" fmla="*/ 103323 w 779505"/>
              <a:gd name="connsiteY12" fmla="*/ 298083 h 77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9505" h="779505">
                <a:moveTo>
                  <a:pt x="103323" y="298083"/>
                </a:moveTo>
                <a:lnTo>
                  <a:pt x="298083" y="298083"/>
                </a:lnTo>
                <a:lnTo>
                  <a:pt x="298083" y="103323"/>
                </a:lnTo>
                <a:lnTo>
                  <a:pt x="481422" y="103323"/>
                </a:lnTo>
                <a:lnTo>
                  <a:pt x="481422" y="298083"/>
                </a:lnTo>
                <a:lnTo>
                  <a:pt x="676182" y="298083"/>
                </a:lnTo>
                <a:lnTo>
                  <a:pt x="676182" y="481422"/>
                </a:lnTo>
                <a:lnTo>
                  <a:pt x="481422" y="481422"/>
                </a:lnTo>
                <a:lnTo>
                  <a:pt x="481422" y="676182"/>
                </a:lnTo>
                <a:lnTo>
                  <a:pt x="298083" y="676182"/>
                </a:lnTo>
                <a:lnTo>
                  <a:pt x="298083" y="481422"/>
                </a:lnTo>
                <a:lnTo>
                  <a:pt x="103323" y="481422"/>
                </a:lnTo>
                <a:lnTo>
                  <a:pt x="103323" y="298083"/>
                </a:ln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323" tIns="298083" rIns="103323" bIns="298083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1300" kern="1200"/>
          </a:p>
        </p:txBody>
      </p:sp>
      <p:sp>
        <p:nvSpPr>
          <p:cNvPr id="11" name="手繪多邊形 10"/>
          <p:cNvSpPr/>
          <p:nvPr/>
        </p:nvSpPr>
        <p:spPr>
          <a:xfrm>
            <a:off x="2308693" y="3739975"/>
            <a:ext cx="1343974" cy="1343974"/>
          </a:xfrm>
          <a:custGeom>
            <a:avLst/>
            <a:gdLst>
              <a:gd name="connsiteX0" fmla="*/ 0 w 1343974"/>
              <a:gd name="connsiteY0" fmla="*/ 671987 h 1343974"/>
              <a:gd name="connsiteX1" fmla="*/ 671987 w 1343974"/>
              <a:gd name="connsiteY1" fmla="*/ 0 h 1343974"/>
              <a:gd name="connsiteX2" fmla="*/ 1343974 w 1343974"/>
              <a:gd name="connsiteY2" fmla="*/ 671987 h 1343974"/>
              <a:gd name="connsiteX3" fmla="*/ 671987 w 1343974"/>
              <a:gd name="connsiteY3" fmla="*/ 1343974 h 1343974"/>
              <a:gd name="connsiteX4" fmla="*/ 0 w 1343974"/>
              <a:gd name="connsiteY4" fmla="*/ 671987 h 13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4" h="1343974">
                <a:moveTo>
                  <a:pt x="0" y="671987"/>
                </a:moveTo>
                <a:cubicBezTo>
                  <a:pt x="0" y="300859"/>
                  <a:pt x="300859" y="0"/>
                  <a:pt x="671987" y="0"/>
                </a:cubicBezTo>
                <a:cubicBezTo>
                  <a:pt x="1043115" y="0"/>
                  <a:pt x="1343974" y="300859"/>
                  <a:pt x="1343974" y="671987"/>
                </a:cubicBezTo>
                <a:cubicBezTo>
                  <a:pt x="1343974" y="1043115"/>
                  <a:pt x="1043115" y="1343974"/>
                  <a:pt x="671987" y="1343974"/>
                </a:cubicBezTo>
                <a:cubicBezTo>
                  <a:pt x="300859" y="1343974"/>
                  <a:pt x="0" y="1043115"/>
                  <a:pt x="0" y="671987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380" tIns="232380" rIns="232380" bIns="2323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zh-TW" altLang="en-US" sz="28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電腦技能</a:t>
            </a:r>
            <a:endParaRPr lang="zh-TW" altLang="en-US" sz="28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3854264" y="2991112"/>
            <a:ext cx="427384" cy="499958"/>
          </a:xfrm>
          <a:custGeom>
            <a:avLst/>
            <a:gdLst>
              <a:gd name="connsiteX0" fmla="*/ 0 w 427384"/>
              <a:gd name="connsiteY0" fmla="*/ 99992 h 499958"/>
              <a:gd name="connsiteX1" fmla="*/ 213692 w 427384"/>
              <a:gd name="connsiteY1" fmla="*/ 99992 h 499958"/>
              <a:gd name="connsiteX2" fmla="*/ 213692 w 427384"/>
              <a:gd name="connsiteY2" fmla="*/ 0 h 499958"/>
              <a:gd name="connsiteX3" fmla="*/ 427384 w 427384"/>
              <a:gd name="connsiteY3" fmla="*/ 249979 h 499958"/>
              <a:gd name="connsiteX4" fmla="*/ 213692 w 427384"/>
              <a:gd name="connsiteY4" fmla="*/ 499958 h 499958"/>
              <a:gd name="connsiteX5" fmla="*/ 213692 w 427384"/>
              <a:gd name="connsiteY5" fmla="*/ 399966 h 499958"/>
              <a:gd name="connsiteX6" fmla="*/ 0 w 427384"/>
              <a:gd name="connsiteY6" fmla="*/ 399966 h 499958"/>
              <a:gd name="connsiteX7" fmla="*/ 0 w 427384"/>
              <a:gd name="connsiteY7" fmla="*/ 99992 h 49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384" h="499958">
                <a:moveTo>
                  <a:pt x="0" y="99992"/>
                </a:moveTo>
                <a:lnTo>
                  <a:pt x="213692" y="99992"/>
                </a:lnTo>
                <a:lnTo>
                  <a:pt x="213692" y="0"/>
                </a:lnTo>
                <a:lnTo>
                  <a:pt x="427384" y="249979"/>
                </a:lnTo>
                <a:lnTo>
                  <a:pt x="213692" y="499958"/>
                </a:lnTo>
                <a:lnTo>
                  <a:pt x="213692" y="399966"/>
                </a:lnTo>
                <a:lnTo>
                  <a:pt x="0" y="399966"/>
                </a:lnTo>
                <a:lnTo>
                  <a:pt x="0" y="99992"/>
                </a:ln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9992" rIns="128215" bIns="99992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200" kern="1200"/>
          </a:p>
        </p:txBody>
      </p:sp>
      <p:sp>
        <p:nvSpPr>
          <p:cNvPr id="13" name="手繪多邊形 12"/>
          <p:cNvSpPr/>
          <p:nvPr/>
        </p:nvSpPr>
        <p:spPr>
          <a:xfrm>
            <a:off x="4459053" y="1897117"/>
            <a:ext cx="2687949" cy="2687949"/>
          </a:xfrm>
          <a:custGeom>
            <a:avLst/>
            <a:gdLst>
              <a:gd name="connsiteX0" fmla="*/ 0 w 2687949"/>
              <a:gd name="connsiteY0" fmla="*/ 1343975 h 2687949"/>
              <a:gd name="connsiteX1" fmla="*/ 1343975 w 2687949"/>
              <a:gd name="connsiteY1" fmla="*/ 0 h 2687949"/>
              <a:gd name="connsiteX2" fmla="*/ 2687950 w 2687949"/>
              <a:gd name="connsiteY2" fmla="*/ 1343975 h 2687949"/>
              <a:gd name="connsiteX3" fmla="*/ 1343975 w 2687949"/>
              <a:gd name="connsiteY3" fmla="*/ 2687950 h 2687949"/>
              <a:gd name="connsiteX4" fmla="*/ 0 w 2687949"/>
              <a:gd name="connsiteY4" fmla="*/ 1343975 h 268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949" h="2687949">
                <a:moveTo>
                  <a:pt x="0" y="1343975"/>
                </a:moveTo>
                <a:cubicBezTo>
                  <a:pt x="0" y="601718"/>
                  <a:pt x="601718" y="0"/>
                  <a:pt x="1343975" y="0"/>
                </a:cubicBezTo>
                <a:cubicBezTo>
                  <a:pt x="2086232" y="0"/>
                  <a:pt x="2687950" y="601718"/>
                  <a:pt x="2687950" y="1343975"/>
                </a:cubicBezTo>
                <a:cubicBezTo>
                  <a:pt x="2687950" y="2086232"/>
                  <a:pt x="2086232" y="2687950"/>
                  <a:pt x="1343975" y="2687950"/>
                </a:cubicBezTo>
                <a:cubicBezTo>
                  <a:pt x="601718" y="2687950"/>
                  <a:pt x="0" y="2086232"/>
                  <a:pt x="0" y="1343975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4601" tIns="454601" rIns="454601" bIns="454601" numCol="1" spcCol="1270" anchor="ctr" anchorCtr="0">
            <a:noAutofit/>
          </a:bodyPr>
          <a:lstStyle/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8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通才教育</a:t>
            </a:r>
            <a:endParaRPr lang="zh-TW" altLang="en-US" sz="4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5445224"/>
            <a:ext cx="864096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因為</a:t>
            </a:r>
            <a:r>
              <a:rPr kumimoji="1"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資處科</a:t>
            </a:r>
            <a:r>
              <a:rPr kumimoji="1"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是結合</a:t>
            </a:r>
            <a:r>
              <a:rPr kumimoji="1"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商業</a:t>
            </a:r>
            <a:r>
              <a:rPr kumimoji="1"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電腦技能</a:t>
            </a:r>
            <a:r>
              <a:rPr kumimoji="1"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kumimoji="1"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通才</a:t>
            </a:r>
            <a:r>
              <a:rPr kumimoji="1"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kumimoji="1"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kumimoji="1"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91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B8D9-1F69-4E61-A5D2-ACD6F218F09F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4</a:t>
            </a:fld>
            <a:endParaRPr lang="zh-TW" altLang="en-US"/>
          </a:p>
        </p:txBody>
      </p:sp>
      <p:cxnSp>
        <p:nvCxnSpPr>
          <p:cNvPr id="5" name="直線接點 4"/>
          <p:cNvCxnSpPr/>
          <p:nvPr/>
        </p:nvCxnSpPr>
        <p:spPr>
          <a:xfrm>
            <a:off x="107504" y="3861048"/>
            <a:ext cx="8928992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99869" y="1700808"/>
            <a:ext cx="543739" cy="20082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商</a:t>
            </a:r>
            <a:endParaRPr lang="en-US" altLang="zh-TW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業</a:t>
            </a:r>
            <a:endParaRPr lang="en-US" altLang="zh-TW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</a:t>
            </a:r>
            <a:endParaRPr lang="en-US" altLang="zh-TW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才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9868" y="4032360"/>
            <a:ext cx="543739" cy="20082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</a:t>
            </a:r>
            <a:endParaRPr lang="en-US" altLang="zh-TW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訊</a:t>
            </a:r>
            <a:endParaRPr lang="en-US" altLang="zh-TW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</a:t>
            </a:r>
            <a:endParaRPr lang="en-US" altLang="zh-TW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才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75656" y="2320208"/>
            <a:ext cx="7056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225"/>
              </a:spcBef>
              <a:spcAft>
                <a:spcPct val="0"/>
              </a:spcAft>
              <a:defRPr/>
            </a:pPr>
            <a:r>
              <a:rPr kumimoji="1"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會計學、經濟學、商業</a:t>
            </a:r>
            <a:r>
              <a:rPr kumimoji="1"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概論</a:t>
            </a:r>
          </a:p>
        </p:txBody>
      </p:sp>
      <p:sp>
        <p:nvSpPr>
          <p:cNvPr id="9" name="矩形 8"/>
          <p:cNvSpPr/>
          <p:nvPr/>
        </p:nvSpPr>
        <p:spPr>
          <a:xfrm>
            <a:off x="1169876" y="4512989"/>
            <a:ext cx="7668344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225"/>
              </a:spcBef>
              <a:spcAft>
                <a:spcPct val="0"/>
              </a:spcAft>
              <a:defRPr/>
            </a:pPr>
            <a:r>
              <a:rPr kumimoji="1" lang="zh-TW" altLang="en-US" sz="2400" b="1" dirty="0">
                <a:latin typeface="+mj-ea"/>
                <a:ea typeface="+mj-ea"/>
              </a:rPr>
              <a:t>計算機</a:t>
            </a:r>
            <a:r>
              <a:rPr kumimoji="1" lang="zh-TW" altLang="en-US" sz="2400" b="1" dirty="0" smtClean="0">
                <a:latin typeface="+mj-ea"/>
                <a:ea typeface="+mj-ea"/>
              </a:rPr>
              <a:t>概論</a:t>
            </a:r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zh-TW" altLang="en-US" sz="2400" b="1" dirty="0" smtClean="0">
                <a:latin typeface="+mj-ea"/>
                <a:ea typeface="+mj-ea"/>
              </a:rPr>
              <a:t>程式語言</a:t>
            </a:r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zh-TW" altLang="en-US" sz="2400" b="1" dirty="0" smtClean="0">
                <a:latin typeface="+mj-ea"/>
                <a:ea typeface="+mj-ea"/>
              </a:rPr>
              <a:t>辦公室應用軟體</a:t>
            </a:r>
            <a:r>
              <a:rPr kumimoji="1"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zh-TW" altLang="en-US" sz="2400" b="1" dirty="0" smtClean="0">
                <a:latin typeface="+mj-ea"/>
                <a:ea typeface="+mj-ea"/>
              </a:rPr>
              <a:t>影像處理</a:t>
            </a:r>
            <a:endParaRPr kumimoji="1" lang="en-US" altLang="zh-TW" sz="2400" b="1" dirty="0" smtClean="0">
              <a:latin typeface="+mj-ea"/>
              <a:ea typeface="+mj-ea"/>
            </a:endParaRPr>
          </a:p>
          <a:p>
            <a:pPr algn="ctr" fontAlgn="base">
              <a:spcBef>
                <a:spcPts val="225"/>
              </a:spcBef>
              <a:spcAft>
                <a:spcPct val="0"/>
              </a:spcAft>
              <a:defRPr/>
            </a:pPr>
            <a:endParaRPr kumimoji="1" lang="en-US" altLang="zh-TW" sz="2400" b="1" dirty="0">
              <a:latin typeface="+mj-ea"/>
              <a:ea typeface="+mj-ea"/>
            </a:endParaRPr>
          </a:p>
          <a:p>
            <a:pPr algn="ctr" fontAlgn="base">
              <a:spcBef>
                <a:spcPts val="225"/>
              </a:spcBef>
              <a:spcAft>
                <a:spcPct val="0"/>
              </a:spcAft>
              <a:defRPr/>
            </a:pPr>
            <a:r>
              <a:rPr kumimoji="1" lang="zh-TW" altLang="en-US" sz="2400" b="1" dirty="0" smtClean="0">
                <a:latin typeface="+mj-ea"/>
                <a:ea typeface="+mj-ea"/>
              </a:rPr>
              <a:t>網頁設計</a:t>
            </a:r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zh-TW" altLang="en-US" sz="2400" b="1" dirty="0" smtClean="0">
                <a:latin typeface="+mj-ea"/>
                <a:ea typeface="+mj-ea"/>
              </a:rPr>
              <a:t>動畫</a:t>
            </a:r>
            <a:r>
              <a:rPr kumimoji="1" lang="zh-TW" altLang="en-US" sz="2400" b="1" dirty="0">
                <a:latin typeface="+mj-ea"/>
                <a:ea typeface="+mj-ea"/>
              </a:rPr>
              <a:t>製作與</a:t>
            </a:r>
            <a:r>
              <a:rPr kumimoji="1" lang="zh-TW" altLang="en-US" sz="2400" b="1" dirty="0" smtClean="0">
                <a:latin typeface="+mj-ea"/>
                <a:ea typeface="+mj-ea"/>
              </a:rPr>
              <a:t>繪圖</a:t>
            </a:r>
            <a:r>
              <a:rPr kumimoji="1"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zh-TW" altLang="en-US" sz="2400" b="1" dirty="0" smtClean="0">
                <a:latin typeface="+mj-ea"/>
                <a:ea typeface="+mj-ea"/>
              </a:rPr>
              <a:t>多媒體</a:t>
            </a:r>
            <a:r>
              <a:rPr kumimoji="1" lang="zh-TW" altLang="en-US" sz="2400" b="1" dirty="0">
                <a:latin typeface="+mj-ea"/>
                <a:ea typeface="+mj-ea"/>
              </a:rPr>
              <a:t>影音製作</a:t>
            </a:r>
            <a:endParaRPr kumimoji="1" lang="zh-TW" altLang="en-US" sz="2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098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rcRect l="11765" r="11765"/>
          <a:stretch>
            <a:fillRect/>
          </a:stretch>
        </p:blipFill>
        <p:spPr>
          <a:xfrm>
            <a:off x="215633" y="1513598"/>
            <a:ext cx="8712734" cy="4926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872B-F32B-4D52-BD68-DFF84CEE7011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4" name="標題 5"/>
          <p:cNvSpPr txBox="1">
            <a:spLocks/>
          </p:cNvSpPr>
          <p:nvPr/>
        </p:nvSpPr>
        <p:spPr bwMode="auto">
          <a:xfrm>
            <a:off x="1259632" y="1535385"/>
            <a:ext cx="662473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4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電腦教室規格配備</a:t>
            </a:r>
          </a:p>
        </p:txBody>
      </p:sp>
      <p:graphicFrame>
        <p:nvGraphicFramePr>
          <p:cNvPr id="12" name="內容版面配置區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008314"/>
              </p:ext>
            </p:extLst>
          </p:nvPr>
        </p:nvGraphicFramePr>
        <p:xfrm>
          <a:off x="453423" y="2195406"/>
          <a:ext cx="8223033" cy="3753874"/>
        </p:xfrm>
        <a:graphic>
          <a:graphicData uri="http://schemas.openxmlformats.org/drawingml/2006/table">
            <a:tbl>
              <a:tblPr/>
              <a:tblGrid>
                <a:gridCol w="954068"/>
                <a:gridCol w="899919"/>
                <a:gridCol w="6369046"/>
              </a:tblGrid>
              <a:tr h="554244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中央處理器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7625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Intel Core i7 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3770  lvyBridge CPU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，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3.4GHz</a:t>
                      </a:r>
                    </a:p>
                    <a:p>
                      <a:pPr marL="47625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Turbo Boost 3.9GHz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, 8MB intel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快取記憶體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476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作業系統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7625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Windows 7  Professional 32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位元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476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顯示晶片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7625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CPU 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內建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intel HD4000 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顯示晶片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476"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記憶體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配備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7625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4GB DDR3 1333- 4 x DIMM Slots Dual Channel</a:t>
                      </a:r>
                      <a:endParaRPr kumimoji="0" lang="zh-TW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4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最大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7625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32 GB</a:t>
                      </a:r>
                      <a:endParaRPr kumimoji="0" lang="zh-TW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476">
                <a:tc rowSpan="3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儲存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裝置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硬碟機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7625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500GB SATA3 7200rpm 3.5" 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硬碟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4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光碟機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7625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Super Multi DVD 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燒錄光碟器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3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讀卡機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7625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二合一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IC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卡讀卡機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408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儲存連接埠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7625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6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個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SATA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連接埠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(4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個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SATA2 3.0Gb/s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，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個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SATA3 6.0Gb/s)</a:t>
                      </a:r>
                      <a:endParaRPr kumimoji="0" lang="zh-TW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網路介面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7625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1000/100/10 Mbps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 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802.11n</a:t>
                      </a:r>
                      <a:r>
                        <a:rPr kumimoji="0" 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無線網路</a:t>
                      </a:r>
                    </a:p>
                  </a:txBody>
                  <a:tcPr marL="7529" marR="7529" marT="7530" marB="75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4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3E22D-D1A7-44FF-8AEA-2FD6F4F09FF7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4" name="Title 12"/>
          <p:cNvSpPr txBox="1">
            <a:spLocks/>
          </p:cNvSpPr>
          <p:nvPr/>
        </p:nvSpPr>
        <p:spPr>
          <a:xfrm>
            <a:off x="1178321" y="1511127"/>
            <a:ext cx="6850063" cy="6937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Arial" charset="0"/>
              <a:buNone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資料處理科培育目標</a:t>
            </a:r>
            <a:endParaRPr lang="zh-TW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王漢宗綜藝體繁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228973" y="2205104"/>
            <a:ext cx="8733758" cy="907442"/>
          </a:xfrm>
          <a:custGeom>
            <a:avLst/>
            <a:gdLst>
              <a:gd name="connsiteX0" fmla="*/ 0 w 8733758"/>
              <a:gd name="connsiteY0" fmla="*/ 90744 h 907442"/>
              <a:gd name="connsiteX1" fmla="*/ 90744 w 8733758"/>
              <a:gd name="connsiteY1" fmla="*/ 0 h 907442"/>
              <a:gd name="connsiteX2" fmla="*/ 8643014 w 8733758"/>
              <a:gd name="connsiteY2" fmla="*/ 0 h 907442"/>
              <a:gd name="connsiteX3" fmla="*/ 8733758 w 8733758"/>
              <a:gd name="connsiteY3" fmla="*/ 90744 h 907442"/>
              <a:gd name="connsiteX4" fmla="*/ 8733758 w 8733758"/>
              <a:gd name="connsiteY4" fmla="*/ 816698 h 907442"/>
              <a:gd name="connsiteX5" fmla="*/ 8643014 w 8733758"/>
              <a:gd name="connsiteY5" fmla="*/ 907442 h 907442"/>
              <a:gd name="connsiteX6" fmla="*/ 90744 w 8733758"/>
              <a:gd name="connsiteY6" fmla="*/ 907442 h 907442"/>
              <a:gd name="connsiteX7" fmla="*/ 0 w 8733758"/>
              <a:gd name="connsiteY7" fmla="*/ 816698 h 907442"/>
              <a:gd name="connsiteX8" fmla="*/ 0 w 8733758"/>
              <a:gd name="connsiteY8" fmla="*/ 90744 h 90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33758" h="907442">
                <a:moveTo>
                  <a:pt x="0" y="90744"/>
                </a:moveTo>
                <a:cubicBezTo>
                  <a:pt x="0" y="40627"/>
                  <a:pt x="40627" y="0"/>
                  <a:pt x="90744" y="0"/>
                </a:cubicBezTo>
                <a:lnTo>
                  <a:pt x="8643014" y="0"/>
                </a:lnTo>
                <a:cubicBezTo>
                  <a:pt x="8693131" y="0"/>
                  <a:pt x="8733758" y="40627"/>
                  <a:pt x="8733758" y="90744"/>
                </a:cubicBezTo>
                <a:lnTo>
                  <a:pt x="8733758" y="816698"/>
                </a:lnTo>
                <a:cubicBezTo>
                  <a:pt x="8733758" y="866815"/>
                  <a:pt x="8693131" y="907442"/>
                  <a:pt x="8643014" y="907442"/>
                </a:cubicBezTo>
                <a:lnTo>
                  <a:pt x="90744" y="907442"/>
                </a:lnTo>
                <a:cubicBezTo>
                  <a:pt x="40627" y="907442"/>
                  <a:pt x="0" y="866815"/>
                  <a:pt x="0" y="816698"/>
                </a:cubicBezTo>
                <a:lnTo>
                  <a:pt x="0" y="9074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258" tIns="133258" rIns="133258" bIns="133258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電腦技術能力</a:t>
            </a:r>
            <a:endParaRPr lang="zh-TW" altLang="en-US" sz="2800" b="1" kern="1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240577" y="3312729"/>
            <a:ext cx="803783" cy="929375"/>
          </a:xfrm>
          <a:custGeom>
            <a:avLst/>
            <a:gdLst>
              <a:gd name="connsiteX0" fmla="*/ 0 w 803783"/>
              <a:gd name="connsiteY0" fmla="*/ 80378 h 929375"/>
              <a:gd name="connsiteX1" fmla="*/ 80378 w 803783"/>
              <a:gd name="connsiteY1" fmla="*/ 0 h 929375"/>
              <a:gd name="connsiteX2" fmla="*/ 723405 w 803783"/>
              <a:gd name="connsiteY2" fmla="*/ 0 h 929375"/>
              <a:gd name="connsiteX3" fmla="*/ 803783 w 803783"/>
              <a:gd name="connsiteY3" fmla="*/ 80378 h 929375"/>
              <a:gd name="connsiteX4" fmla="*/ 803783 w 803783"/>
              <a:gd name="connsiteY4" fmla="*/ 848997 h 929375"/>
              <a:gd name="connsiteX5" fmla="*/ 723405 w 803783"/>
              <a:gd name="connsiteY5" fmla="*/ 929375 h 929375"/>
              <a:gd name="connsiteX6" fmla="*/ 80378 w 803783"/>
              <a:gd name="connsiteY6" fmla="*/ 929375 h 929375"/>
              <a:gd name="connsiteX7" fmla="*/ 0 w 803783"/>
              <a:gd name="connsiteY7" fmla="*/ 848997 h 929375"/>
              <a:gd name="connsiteX8" fmla="*/ 0 w 803783"/>
              <a:gd name="connsiteY8" fmla="*/ 80378 h 92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3783" h="929375">
                <a:moveTo>
                  <a:pt x="0" y="80378"/>
                </a:moveTo>
                <a:cubicBezTo>
                  <a:pt x="0" y="35986"/>
                  <a:pt x="35986" y="0"/>
                  <a:pt x="80378" y="0"/>
                </a:cubicBezTo>
                <a:lnTo>
                  <a:pt x="723405" y="0"/>
                </a:lnTo>
                <a:cubicBezTo>
                  <a:pt x="767797" y="0"/>
                  <a:pt x="803783" y="35986"/>
                  <a:pt x="803783" y="80378"/>
                </a:cubicBezTo>
                <a:lnTo>
                  <a:pt x="803783" y="848997"/>
                </a:lnTo>
                <a:cubicBezTo>
                  <a:pt x="803783" y="893389"/>
                  <a:pt x="767797" y="929375"/>
                  <a:pt x="723405" y="929375"/>
                </a:cubicBezTo>
                <a:lnTo>
                  <a:pt x="80378" y="929375"/>
                </a:lnTo>
                <a:cubicBezTo>
                  <a:pt x="35986" y="929375"/>
                  <a:pt x="0" y="893389"/>
                  <a:pt x="0" y="848997"/>
                </a:cubicBezTo>
                <a:lnTo>
                  <a:pt x="0" y="80378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4502" tIns="84502" rIns="84502" bIns="84502" numCol="1" spcCol="1270" anchor="ctr" anchorCtr="0">
            <a:noAutofit/>
          </a:bodyPr>
          <a:lstStyle/>
          <a:p>
            <a:pPr lvl="0" algn="ctr" defTabSz="711200" rt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sz="1600" b="1" kern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中英</a:t>
            </a:r>
            <a:endParaRPr lang="en-US" altLang="zh-TW" sz="16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lvl="0" algn="ctr" defTabSz="711200" rt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sz="1600" b="1" kern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輸入</a:t>
            </a:r>
            <a:endParaRPr lang="zh-TW" sz="16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294817" y="4412950"/>
            <a:ext cx="698755" cy="1879957"/>
          </a:xfrm>
          <a:custGeom>
            <a:avLst/>
            <a:gdLst>
              <a:gd name="connsiteX0" fmla="*/ 0 w 698755"/>
              <a:gd name="connsiteY0" fmla="*/ 69876 h 1879957"/>
              <a:gd name="connsiteX1" fmla="*/ 69876 w 698755"/>
              <a:gd name="connsiteY1" fmla="*/ 0 h 1879957"/>
              <a:gd name="connsiteX2" fmla="*/ 628880 w 698755"/>
              <a:gd name="connsiteY2" fmla="*/ 0 h 1879957"/>
              <a:gd name="connsiteX3" fmla="*/ 698756 w 698755"/>
              <a:gd name="connsiteY3" fmla="*/ 69876 h 1879957"/>
              <a:gd name="connsiteX4" fmla="*/ 698755 w 698755"/>
              <a:gd name="connsiteY4" fmla="*/ 1810082 h 1879957"/>
              <a:gd name="connsiteX5" fmla="*/ 628879 w 698755"/>
              <a:gd name="connsiteY5" fmla="*/ 1879958 h 1879957"/>
              <a:gd name="connsiteX6" fmla="*/ 69876 w 698755"/>
              <a:gd name="connsiteY6" fmla="*/ 1879957 h 1879957"/>
              <a:gd name="connsiteX7" fmla="*/ 0 w 698755"/>
              <a:gd name="connsiteY7" fmla="*/ 1810081 h 1879957"/>
              <a:gd name="connsiteX8" fmla="*/ 0 w 698755"/>
              <a:gd name="connsiteY8" fmla="*/ 69876 h 1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8755" h="1879957">
                <a:moveTo>
                  <a:pt x="0" y="69876"/>
                </a:moveTo>
                <a:cubicBezTo>
                  <a:pt x="0" y="31285"/>
                  <a:pt x="31285" y="0"/>
                  <a:pt x="69876" y="0"/>
                </a:cubicBezTo>
                <a:lnTo>
                  <a:pt x="628880" y="0"/>
                </a:lnTo>
                <a:cubicBezTo>
                  <a:pt x="667471" y="0"/>
                  <a:pt x="698756" y="31285"/>
                  <a:pt x="698756" y="69876"/>
                </a:cubicBezTo>
                <a:cubicBezTo>
                  <a:pt x="698756" y="649945"/>
                  <a:pt x="698755" y="1230013"/>
                  <a:pt x="698755" y="1810082"/>
                </a:cubicBezTo>
                <a:cubicBezTo>
                  <a:pt x="698755" y="1848673"/>
                  <a:pt x="667470" y="1879958"/>
                  <a:pt x="628879" y="1879958"/>
                </a:cubicBezTo>
                <a:lnTo>
                  <a:pt x="69876" y="1879957"/>
                </a:lnTo>
                <a:cubicBezTo>
                  <a:pt x="31285" y="1879957"/>
                  <a:pt x="0" y="1848672"/>
                  <a:pt x="0" y="1810081"/>
                </a:cubicBezTo>
                <a:lnTo>
                  <a:pt x="0" y="6987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466" tIns="20466" rIns="20466" bIns="20466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200" b="1" kern="1200" spc="-15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中打證照 </a:t>
            </a:r>
            <a:endParaRPr lang="en-US" altLang="zh-TW" sz="1200" b="1" kern="1200" spc="-15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200" b="1" kern="1200" spc="-15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英打證照</a:t>
            </a:r>
            <a:endParaRPr lang="zh-TW" sz="12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1149856" y="3312729"/>
            <a:ext cx="1563901" cy="929375"/>
          </a:xfrm>
          <a:custGeom>
            <a:avLst/>
            <a:gdLst>
              <a:gd name="connsiteX0" fmla="*/ 0 w 1563901"/>
              <a:gd name="connsiteY0" fmla="*/ 92938 h 929375"/>
              <a:gd name="connsiteX1" fmla="*/ 92938 w 1563901"/>
              <a:gd name="connsiteY1" fmla="*/ 0 h 929375"/>
              <a:gd name="connsiteX2" fmla="*/ 1470964 w 1563901"/>
              <a:gd name="connsiteY2" fmla="*/ 0 h 929375"/>
              <a:gd name="connsiteX3" fmla="*/ 1563902 w 1563901"/>
              <a:gd name="connsiteY3" fmla="*/ 92938 h 929375"/>
              <a:gd name="connsiteX4" fmla="*/ 1563901 w 1563901"/>
              <a:gd name="connsiteY4" fmla="*/ 836438 h 929375"/>
              <a:gd name="connsiteX5" fmla="*/ 1470963 w 1563901"/>
              <a:gd name="connsiteY5" fmla="*/ 929376 h 929375"/>
              <a:gd name="connsiteX6" fmla="*/ 92938 w 1563901"/>
              <a:gd name="connsiteY6" fmla="*/ 929375 h 929375"/>
              <a:gd name="connsiteX7" fmla="*/ 0 w 1563901"/>
              <a:gd name="connsiteY7" fmla="*/ 836437 h 929375"/>
              <a:gd name="connsiteX8" fmla="*/ 0 w 1563901"/>
              <a:gd name="connsiteY8" fmla="*/ 92938 h 92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3901" h="929375">
                <a:moveTo>
                  <a:pt x="0" y="92938"/>
                </a:moveTo>
                <a:cubicBezTo>
                  <a:pt x="0" y="41610"/>
                  <a:pt x="41610" y="0"/>
                  <a:pt x="92938" y="0"/>
                </a:cubicBezTo>
                <a:lnTo>
                  <a:pt x="1470964" y="0"/>
                </a:lnTo>
                <a:cubicBezTo>
                  <a:pt x="1522292" y="0"/>
                  <a:pt x="1563902" y="41610"/>
                  <a:pt x="1563902" y="92938"/>
                </a:cubicBezTo>
                <a:cubicBezTo>
                  <a:pt x="1563902" y="340771"/>
                  <a:pt x="1563901" y="588605"/>
                  <a:pt x="1563901" y="836438"/>
                </a:cubicBezTo>
                <a:cubicBezTo>
                  <a:pt x="1563901" y="887766"/>
                  <a:pt x="1522291" y="929376"/>
                  <a:pt x="1470963" y="929376"/>
                </a:cubicBezTo>
                <a:lnTo>
                  <a:pt x="92938" y="929375"/>
                </a:lnTo>
                <a:cubicBezTo>
                  <a:pt x="41610" y="929375"/>
                  <a:pt x="0" y="887765"/>
                  <a:pt x="0" y="836437"/>
                </a:cubicBezTo>
                <a:lnTo>
                  <a:pt x="0" y="92938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180" tIns="88180" rIns="88180" bIns="88180" numCol="1" spcCol="1270" anchor="ctr" anchorCtr="0">
            <a:noAutofit/>
          </a:bodyPr>
          <a:lstStyle/>
          <a:p>
            <a:pPr lvl="0" algn="ctr" defTabSz="711200" rt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sz="1600" b="1" kern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文書處理</a:t>
            </a:r>
            <a:endParaRPr lang="en-US" altLang="zh-TW" sz="16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lvl="0" algn="ctr" defTabSz="711200" rt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1600" b="1" kern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辦公室應用</a:t>
            </a:r>
            <a:endParaRPr lang="zh-TW" sz="16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1104896" y="4412710"/>
            <a:ext cx="967982" cy="1879957"/>
          </a:xfrm>
          <a:custGeom>
            <a:avLst/>
            <a:gdLst>
              <a:gd name="connsiteX0" fmla="*/ 0 w 967982"/>
              <a:gd name="connsiteY0" fmla="*/ 96798 h 1879957"/>
              <a:gd name="connsiteX1" fmla="*/ 96798 w 967982"/>
              <a:gd name="connsiteY1" fmla="*/ 0 h 1879957"/>
              <a:gd name="connsiteX2" fmla="*/ 871184 w 967982"/>
              <a:gd name="connsiteY2" fmla="*/ 0 h 1879957"/>
              <a:gd name="connsiteX3" fmla="*/ 967982 w 967982"/>
              <a:gd name="connsiteY3" fmla="*/ 96798 h 1879957"/>
              <a:gd name="connsiteX4" fmla="*/ 967982 w 967982"/>
              <a:gd name="connsiteY4" fmla="*/ 1783159 h 1879957"/>
              <a:gd name="connsiteX5" fmla="*/ 871184 w 967982"/>
              <a:gd name="connsiteY5" fmla="*/ 1879957 h 1879957"/>
              <a:gd name="connsiteX6" fmla="*/ 96798 w 967982"/>
              <a:gd name="connsiteY6" fmla="*/ 1879957 h 1879957"/>
              <a:gd name="connsiteX7" fmla="*/ 0 w 967982"/>
              <a:gd name="connsiteY7" fmla="*/ 1783159 h 1879957"/>
              <a:gd name="connsiteX8" fmla="*/ 0 w 967982"/>
              <a:gd name="connsiteY8" fmla="*/ 96798 h 1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982" h="1879957">
                <a:moveTo>
                  <a:pt x="0" y="96798"/>
                </a:moveTo>
                <a:cubicBezTo>
                  <a:pt x="0" y="43338"/>
                  <a:pt x="43338" y="0"/>
                  <a:pt x="96798" y="0"/>
                </a:cubicBezTo>
                <a:lnTo>
                  <a:pt x="871184" y="0"/>
                </a:lnTo>
                <a:cubicBezTo>
                  <a:pt x="924644" y="0"/>
                  <a:pt x="967982" y="43338"/>
                  <a:pt x="967982" y="96798"/>
                </a:cubicBezTo>
                <a:lnTo>
                  <a:pt x="967982" y="1783159"/>
                </a:lnTo>
                <a:cubicBezTo>
                  <a:pt x="967982" y="1836619"/>
                  <a:pt x="924644" y="1879957"/>
                  <a:pt x="871184" y="1879957"/>
                </a:cubicBezTo>
                <a:lnTo>
                  <a:pt x="96798" y="1879957"/>
                </a:lnTo>
                <a:cubicBezTo>
                  <a:pt x="43338" y="1879957"/>
                  <a:pt x="0" y="1836619"/>
                  <a:pt x="0" y="1783159"/>
                </a:cubicBezTo>
                <a:lnTo>
                  <a:pt x="0" y="96798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8351" tIns="28351" rIns="28351" bIns="28351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Word</a:t>
            </a: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Excel</a:t>
            </a: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Access</a:t>
            </a: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Publisher</a:t>
            </a: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TW" sz="11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PowerPoint</a:t>
            </a:r>
            <a:endParaRPr lang="zh-TW" sz="1100" b="1" kern="1200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2101970" y="4412710"/>
            <a:ext cx="696030" cy="1879957"/>
          </a:xfrm>
          <a:custGeom>
            <a:avLst/>
            <a:gdLst>
              <a:gd name="connsiteX0" fmla="*/ 0 w 696030"/>
              <a:gd name="connsiteY0" fmla="*/ 69603 h 1879957"/>
              <a:gd name="connsiteX1" fmla="*/ 69603 w 696030"/>
              <a:gd name="connsiteY1" fmla="*/ 0 h 1879957"/>
              <a:gd name="connsiteX2" fmla="*/ 626427 w 696030"/>
              <a:gd name="connsiteY2" fmla="*/ 0 h 1879957"/>
              <a:gd name="connsiteX3" fmla="*/ 696030 w 696030"/>
              <a:gd name="connsiteY3" fmla="*/ 69603 h 1879957"/>
              <a:gd name="connsiteX4" fmla="*/ 696030 w 696030"/>
              <a:gd name="connsiteY4" fmla="*/ 1810354 h 1879957"/>
              <a:gd name="connsiteX5" fmla="*/ 626427 w 696030"/>
              <a:gd name="connsiteY5" fmla="*/ 1879957 h 1879957"/>
              <a:gd name="connsiteX6" fmla="*/ 69603 w 696030"/>
              <a:gd name="connsiteY6" fmla="*/ 1879957 h 1879957"/>
              <a:gd name="connsiteX7" fmla="*/ 0 w 696030"/>
              <a:gd name="connsiteY7" fmla="*/ 1810354 h 1879957"/>
              <a:gd name="connsiteX8" fmla="*/ 0 w 696030"/>
              <a:gd name="connsiteY8" fmla="*/ 69603 h 1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0" h="1879957">
                <a:moveTo>
                  <a:pt x="0" y="69603"/>
                </a:moveTo>
                <a:cubicBezTo>
                  <a:pt x="0" y="31162"/>
                  <a:pt x="31162" y="0"/>
                  <a:pt x="69603" y="0"/>
                </a:cubicBezTo>
                <a:lnTo>
                  <a:pt x="626427" y="0"/>
                </a:lnTo>
                <a:cubicBezTo>
                  <a:pt x="664868" y="0"/>
                  <a:pt x="696030" y="31162"/>
                  <a:pt x="696030" y="69603"/>
                </a:cubicBezTo>
                <a:lnTo>
                  <a:pt x="696030" y="1810354"/>
                </a:lnTo>
                <a:cubicBezTo>
                  <a:pt x="696030" y="1848795"/>
                  <a:pt x="664868" y="1879957"/>
                  <a:pt x="626427" y="1879957"/>
                </a:cubicBezTo>
                <a:lnTo>
                  <a:pt x="69603" y="1879957"/>
                </a:lnTo>
                <a:cubicBezTo>
                  <a:pt x="31162" y="1879957"/>
                  <a:pt x="0" y="1848795"/>
                  <a:pt x="0" y="1810354"/>
                </a:cubicBezTo>
                <a:lnTo>
                  <a:pt x="0" y="69603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386" tIns="20386" rIns="20386" bIns="20386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200" b="1" kern="1200" spc="-15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電軟應用丙級證照乙級證照</a:t>
            </a:r>
            <a:endParaRPr lang="zh-TW" sz="12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2831922" y="3312729"/>
            <a:ext cx="598989" cy="929375"/>
          </a:xfrm>
          <a:custGeom>
            <a:avLst/>
            <a:gdLst>
              <a:gd name="connsiteX0" fmla="*/ 0 w 598989"/>
              <a:gd name="connsiteY0" fmla="*/ 59899 h 929375"/>
              <a:gd name="connsiteX1" fmla="*/ 59899 w 598989"/>
              <a:gd name="connsiteY1" fmla="*/ 0 h 929375"/>
              <a:gd name="connsiteX2" fmla="*/ 539090 w 598989"/>
              <a:gd name="connsiteY2" fmla="*/ 0 h 929375"/>
              <a:gd name="connsiteX3" fmla="*/ 598989 w 598989"/>
              <a:gd name="connsiteY3" fmla="*/ 59899 h 929375"/>
              <a:gd name="connsiteX4" fmla="*/ 598989 w 598989"/>
              <a:gd name="connsiteY4" fmla="*/ 869476 h 929375"/>
              <a:gd name="connsiteX5" fmla="*/ 539090 w 598989"/>
              <a:gd name="connsiteY5" fmla="*/ 929375 h 929375"/>
              <a:gd name="connsiteX6" fmla="*/ 59899 w 598989"/>
              <a:gd name="connsiteY6" fmla="*/ 929375 h 929375"/>
              <a:gd name="connsiteX7" fmla="*/ 0 w 598989"/>
              <a:gd name="connsiteY7" fmla="*/ 869476 h 929375"/>
              <a:gd name="connsiteX8" fmla="*/ 0 w 598989"/>
              <a:gd name="connsiteY8" fmla="*/ 59899 h 92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989" h="929375">
                <a:moveTo>
                  <a:pt x="0" y="59899"/>
                </a:moveTo>
                <a:cubicBezTo>
                  <a:pt x="0" y="26818"/>
                  <a:pt x="26818" y="0"/>
                  <a:pt x="59899" y="0"/>
                </a:cubicBezTo>
                <a:lnTo>
                  <a:pt x="539090" y="0"/>
                </a:lnTo>
                <a:cubicBezTo>
                  <a:pt x="572171" y="0"/>
                  <a:pt x="598989" y="26818"/>
                  <a:pt x="598989" y="59899"/>
                </a:cubicBezTo>
                <a:lnTo>
                  <a:pt x="598989" y="869476"/>
                </a:lnTo>
                <a:cubicBezTo>
                  <a:pt x="598989" y="902557"/>
                  <a:pt x="572171" y="929375"/>
                  <a:pt x="539090" y="929375"/>
                </a:cubicBezTo>
                <a:lnTo>
                  <a:pt x="59899" y="929375"/>
                </a:lnTo>
                <a:cubicBezTo>
                  <a:pt x="26818" y="929375"/>
                  <a:pt x="0" y="902557"/>
                  <a:pt x="0" y="869476"/>
                </a:cubicBezTo>
                <a:lnTo>
                  <a:pt x="0" y="5989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8504" tIns="78504" rIns="78504" bIns="78504" numCol="1" spcCol="1270" anchor="ctr" anchorCtr="0">
            <a:noAutofit/>
          </a:bodyPr>
          <a:lstStyle/>
          <a:p>
            <a:pPr lvl="0" algn="ctr" defTabSz="711200" rtl="0">
              <a:lnSpc>
                <a:spcPts val="16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1600" b="1" kern="120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程式</a:t>
            </a:r>
            <a:r>
              <a:rPr lang="zh-TW" sz="1600" b="1" kern="120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設計</a:t>
            </a:r>
            <a:endParaRPr lang="zh-TW" sz="16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4" name="手繪多邊形 13"/>
          <p:cNvSpPr/>
          <p:nvPr/>
        </p:nvSpPr>
        <p:spPr>
          <a:xfrm>
            <a:off x="2873813" y="4412710"/>
            <a:ext cx="564985" cy="1879957"/>
          </a:xfrm>
          <a:custGeom>
            <a:avLst/>
            <a:gdLst>
              <a:gd name="connsiteX0" fmla="*/ 0 w 564985"/>
              <a:gd name="connsiteY0" fmla="*/ 56499 h 1879957"/>
              <a:gd name="connsiteX1" fmla="*/ 56499 w 564985"/>
              <a:gd name="connsiteY1" fmla="*/ 0 h 1879957"/>
              <a:gd name="connsiteX2" fmla="*/ 508487 w 564985"/>
              <a:gd name="connsiteY2" fmla="*/ 0 h 1879957"/>
              <a:gd name="connsiteX3" fmla="*/ 564986 w 564985"/>
              <a:gd name="connsiteY3" fmla="*/ 56499 h 1879957"/>
              <a:gd name="connsiteX4" fmla="*/ 564985 w 564985"/>
              <a:gd name="connsiteY4" fmla="*/ 1823459 h 1879957"/>
              <a:gd name="connsiteX5" fmla="*/ 508486 w 564985"/>
              <a:gd name="connsiteY5" fmla="*/ 1879958 h 1879957"/>
              <a:gd name="connsiteX6" fmla="*/ 56499 w 564985"/>
              <a:gd name="connsiteY6" fmla="*/ 1879957 h 1879957"/>
              <a:gd name="connsiteX7" fmla="*/ 0 w 564985"/>
              <a:gd name="connsiteY7" fmla="*/ 1823458 h 1879957"/>
              <a:gd name="connsiteX8" fmla="*/ 0 w 564985"/>
              <a:gd name="connsiteY8" fmla="*/ 56499 h 1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985" h="1879957">
                <a:moveTo>
                  <a:pt x="0" y="56499"/>
                </a:moveTo>
                <a:cubicBezTo>
                  <a:pt x="0" y="25295"/>
                  <a:pt x="25295" y="0"/>
                  <a:pt x="56499" y="0"/>
                </a:cubicBezTo>
                <a:lnTo>
                  <a:pt x="508487" y="0"/>
                </a:lnTo>
                <a:cubicBezTo>
                  <a:pt x="539691" y="0"/>
                  <a:pt x="564986" y="25295"/>
                  <a:pt x="564986" y="56499"/>
                </a:cubicBezTo>
                <a:cubicBezTo>
                  <a:pt x="564986" y="645486"/>
                  <a:pt x="564985" y="1234472"/>
                  <a:pt x="564985" y="1823459"/>
                </a:cubicBezTo>
                <a:cubicBezTo>
                  <a:pt x="564985" y="1854663"/>
                  <a:pt x="539690" y="1879958"/>
                  <a:pt x="508486" y="1879958"/>
                </a:cubicBezTo>
                <a:lnTo>
                  <a:pt x="56499" y="1879957"/>
                </a:lnTo>
                <a:cubicBezTo>
                  <a:pt x="25295" y="1879957"/>
                  <a:pt x="0" y="1854662"/>
                  <a:pt x="0" y="1823458"/>
                </a:cubicBezTo>
                <a:lnTo>
                  <a:pt x="0" y="5649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548" tIns="16548" rIns="16548" bIns="16548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Visual Basic</a:t>
            </a:r>
            <a:endParaRPr lang="zh-TW" sz="1200" b="1" kern="1200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5" name="手繪多邊形 14"/>
          <p:cNvSpPr/>
          <p:nvPr/>
        </p:nvSpPr>
        <p:spPr>
          <a:xfrm>
            <a:off x="3490733" y="3312729"/>
            <a:ext cx="2076301" cy="929375"/>
          </a:xfrm>
          <a:custGeom>
            <a:avLst/>
            <a:gdLst>
              <a:gd name="connsiteX0" fmla="*/ 0 w 2076301"/>
              <a:gd name="connsiteY0" fmla="*/ 92938 h 929375"/>
              <a:gd name="connsiteX1" fmla="*/ 92938 w 2076301"/>
              <a:gd name="connsiteY1" fmla="*/ 0 h 929375"/>
              <a:gd name="connsiteX2" fmla="*/ 1983364 w 2076301"/>
              <a:gd name="connsiteY2" fmla="*/ 0 h 929375"/>
              <a:gd name="connsiteX3" fmla="*/ 2076302 w 2076301"/>
              <a:gd name="connsiteY3" fmla="*/ 92938 h 929375"/>
              <a:gd name="connsiteX4" fmla="*/ 2076301 w 2076301"/>
              <a:gd name="connsiteY4" fmla="*/ 836438 h 929375"/>
              <a:gd name="connsiteX5" fmla="*/ 1983363 w 2076301"/>
              <a:gd name="connsiteY5" fmla="*/ 929376 h 929375"/>
              <a:gd name="connsiteX6" fmla="*/ 92938 w 2076301"/>
              <a:gd name="connsiteY6" fmla="*/ 929375 h 929375"/>
              <a:gd name="connsiteX7" fmla="*/ 0 w 2076301"/>
              <a:gd name="connsiteY7" fmla="*/ 836437 h 929375"/>
              <a:gd name="connsiteX8" fmla="*/ 0 w 2076301"/>
              <a:gd name="connsiteY8" fmla="*/ 92938 h 92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6301" h="929375">
                <a:moveTo>
                  <a:pt x="0" y="92938"/>
                </a:moveTo>
                <a:cubicBezTo>
                  <a:pt x="0" y="41610"/>
                  <a:pt x="41610" y="0"/>
                  <a:pt x="92938" y="0"/>
                </a:cubicBezTo>
                <a:lnTo>
                  <a:pt x="1983364" y="0"/>
                </a:lnTo>
                <a:cubicBezTo>
                  <a:pt x="2034692" y="0"/>
                  <a:pt x="2076302" y="41610"/>
                  <a:pt x="2076302" y="92938"/>
                </a:cubicBezTo>
                <a:cubicBezTo>
                  <a:pt x="2076302" y="340771"/>
                  <a:pt x="2076301" y="588605"/>
                  <a:pt x="2076301" y="836438"/>
                </a:cubicBezTo>
                <a:cubicBezTo>
                  <a:pt x="2076301" y="887766"/>
                  <a:pt x="2034691" y="929376"/>
                  <a:pt x="1983363" y="929376"/>
                </a:cubicBezTo>
                <a:lnTo>
                  <a:pt x="92938" y="929375"/>
                </a:lnTo>
                <a:cubicBezTo>
                  <a:pt x="41610" y="929375"/>
                  <a:pt x="0" y="887765"/>
                  <a:pt x="0" y="836437"/>
                </a:cubicBezTo>
                <a:lnTo>
                  <a:pt x="0" y="92938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180" tIns="88180" rIns="88180" bIns="88180" numCol="1" spcCol="1270" anchor="ctr" anchorCtr="0">
            <a:noAutofit/>
          </a:bodyPr>
          <a:lstStyle/>
          <a:p>
            <a:pPr lvl="0" algn="ctr" defTabSz="711200" rt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1600" b="1" kern="120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網頁設計</a:t>
            </a:r>
            <a:endParaRPr lang="zh-TW" sz="16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6" name="手繪多邊形 15"/>
          <p:cNvSpPr/>
          <p:nvPr/>
        </p:nvSpPr>
        <p:spPr>
          <a:xfrm>
            <a:off x="3522807" y="4412710"/>
            <a:ext cx="485439" cy="1879957"/>
          </a:xfrm>
          <a:custGeom>
            <a:avLst/>
            <a:gdLst>
              <a:gd name="connsiteX0" fmla="*/ 0 w 485439"/>
              <a:gd name="connsiteY0" fmla="*/ 48544 h 1879957"/>
              <a:gd name="connsiteX1" fmla="*/ 48544 w 485439"/>
              <a:gd name="connsiteY1" fmla="*/ 0 h 1879957"/>
              <a:gd name="connsiteX2" fmla="*/ 436895 w 485439"/>
              <a:gd name="connsiteY2" fmla="*/ 0 h 1879957"/>
              <a:gd name="connsiteX3" fmla="*/ 485439 w 485439"/>
              <a:gd name="connsiteY3" fmla="*/ 48544 h 1879957"/>
              <a:gd name="connsiteX4" fmla="*/ 485439 w 485439"/>
              <a:gd name="connsiteY4" fmla="*/ 1831413 h 1879957"/>
              <a:gd name="connsiteX5" fmla="*/ 436895 w 485439"/>
              <a:gd name="connsiteY5" fmla="*/ 1879957 h 1879957"/>
              <a:gd name="connsiteX6" fmla="*/ 48544 w 485439"/>
              <a:gd name="connsiteY6" fmla="*/ 1879957 h 1879957"/>
              <a:gd name="connsiteX7" fmla="*/ 0 w 485439"/>
              <a:gd name="connsiteY7" fmla="*/ 1831413 h 1879957"/>
              <a:gd name="connsiteX8" fmla="*/ 0 w 485439"/>
              <a:gd name="connsiteY8" fmla="*/ 48544 h 1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439" h="1879957">
                <a:moveTo>
                  <a:pt x="0" y="48544"/>
                </a:moveTo>
                <a:cubicBezTo>
                  <a:pt x="0" y="21734"/>
                  <a:pt x="21734" y="0"/>
                  <a:pt x="48544" y="0"/>
                </a:cubicBezTo>
                <a:lnTo>
                  <a:pt x="436895" y="0"/>
                </a:lnTo>
                <a:cubicBezTo>
                  <a:pt x="463705" y="0"/>
                  <a:pt x="485439" y="21734"/>
                  <a:pt x="485439" y="48544"/>
                </a:cubicBezTo>
                <a:lnTo>
                  <a:pt x="485439" y="1831413"/>
                </a:lnTo>
                <a:cubicBezTo>
                  <a:pt x="485439" y="1858223"/>
                  <a:pt x="463705" y="1879957"/>
                  <a:pt x="436895" y="1879957"/>
                </a:cubicBezTo>
                <a:lnTo>
                  <a:pt x="48544" y="1879957"/>
                </a:lnTo>
                <a:cubicBezTo>
                  <a:pt x="21734" y="1879957"/>
                  <a:pt x="0" y="1858223"/>
                  <a:pt x="0" y="1831413"/>
                </a:cubicBezTo>
                <a:lnTo>
                  <a:pt x="0" y="4854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18" tIns="14218" rIns="14218" bIns="14218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Html</a:t>
            </a: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CSS</a:t>
            </a:r>
            <a:endParaRPr lang="zh-TW" sz="1200" b="1" kern="1200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7" name="手繪多邊形 16"/>
          <p:cNvSpPr/>
          <p:nvPr/>
        </p:nvSpPr>
        <p:spPr>
          <a:xfrm>
            <a:off x="4037337" y="4412710"/>
            <a:ext cx="1122668" cy="1879957"/>
          </a:xfrm>
          <a:custGeom>
            <a:avLst/>
            <a:gdLst>
              <a:gd name="connsiteX0" fmla="*/ 0 w 1122668"/>
              <a:gd name="connsiteY0" fmla="*/ 112267 h 1879957"/>
              <a:gd name="connsiteX1" fmla="*/ 112267 w 1122668"/>
              <a:gd name="connsiteY1" fmla="*/ 0 h 1879957"/>
              <a:gd name="connsiteX2" fmla="*/ 1010401 w 1122668"/>
              <a:gd name="connsiteY2" fmla="*/ 0 h 1879957"/>
              <a:gd name="connsiteX3" fmla="*/ 1122668 w 1122668"/>
              <a:gd name="connsiteY3" fmla="*/ 112267 h 1879957"/>
              <a:gd name="connsiteX4" fmla="*/ 1122668 w 1122668"/>
              <a:gd name="connsiteY4" fmla="*/ 1767690 h 1879957"/>
              <a:gd name="connsiteX5" fmla="*/ 1010401 w 1122668"/>
              <a:gd name="connsiteY5" fmla="*/ 1879957 h 1879957"/>
              <a:gd name="connsiteX6" fmla="*/ 112267 w 1122668"/>
              <a:gd name="connsiteY6" fmla="*/ 1879957 h 1879957"/>
              <a:gd name="connsiteX7" fmla="*/ 0 w 1122668"/>
              <a:gd name="connsiteY7" fmla="*/ 1767690 h 1879957"/>
              <a:gd name="connsiteX8" fmla="*/ 0 w 1122668"/>
              <a:gd name="connsiteY8" fmla="*/ 112267 h 1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668" h="1879957">
                <a:moveTo>
                  <a:pt x="0" y="112267"/>
                </a:moveTo>
                <a:cubicBezTo>
                  <a:pt x="0" y="50264"/>
                  <a:pt x="50264" y="0"/>
                  <a:pt x="112267" y="0"/>
                </a:cubicBezTo>
                <a:lnTo>
                  <a:pt x="1010401" y="0"/>
                </a:lnTo>
                <a:cubicBezTo>
                  <a:pt x="1072404" y="0"/>
                  <a:pt x="1122668" y="50264"/>
                  <a:pt x="1122668" y="112267"/>
                </a:cubicBezTo>
                <a:lnTo>
                  <a:pt x="1122668" y="1767690"/>
                </a:lnTo>
                <a:cubicBezTo>
                  <a:pt x="1122668" y="1829693"/>
                  <a:pt x="1072404" y="1879957"/>
                  <a:pt x="1010401" y="1879957"/>
                </a:cubicBezTo>
                <a:lnTo>
                  <a:pt x="112267" y="1879957"/>
                </a:lnTo>
                <a:cubicBezTo>
                  <a:pt x="50264" y="1879957"/>
                  <a:pt x="0" y="1829693"/>
                  <a:pt x="0" y="1767690"/>
                </a:cubicBezTo>
                <a:lnTo>
                  <a:pt x="0" y="112267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2882" tIns="32882" rIns="32882" bIns="32882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Dreamweaver</a:t>
            </a:r>
            <a:endParaRPr lang="zh-TW" sz="1200" b="1" kern="1200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8" name="手繪多邊形 17"/>
          <p:cNvSpPr/>
          <p:nvPr/>
        </p:nvSpPr>
        <p:spPr>
          <a:xfrm>
            <a:off x="5189097" y="4412710"/>
            <a:ext cx="393618" cy="1879957"/>
          </a:xfrm>
          <a:custGeom>
            <a:avLst/>
            <a:gdLst>
              <a:gd name="connsiteX0" fmla="*/ 0 w 393618"/>
              <a:gd name="connsiteY0" fmla="*/ 39362 h 1879957"/>
              <a:gd name="connsiteX1" fmla="*/ 39362 w 393618"/>
              <a:gd name="connsiteY1" fmla="*/ 0 h 1879957"/>
              <a:gd name="connsiteX2" fmla="*/ 354256 w 393618"/>
              <a:gd name="connsiteY2" fmla="*/ 0 h 1879957"/>
              <a:gd name="connsiteX3" fmla="*/ 393618 w 393618"/>
              <a:gd name="connsiteY3" fmla="*/ 39362 h 1879957"/>
              <a:gd name="connsiteX4" fmla="*/ 393618 w 393618"/>
              <a:gd name="connsiteY4" fmla="*/ 1840595 h 1879957"/>
              <a:gd name="connsiteX5" fmla="*/ 354256 w 393618"/>
              <a:gd name="connsiteY5" fmla="*/ 1879957 h 1879957"/>
              <a:gd name="connsiteX6" fmla="*/ 39362 w 393618"/>
              <a:gd name="connsiteY6" fmla="*/ 1879957 h 1879957"/>
              <a:gd name="connsiteX7" fmla="*/ 0 w 393618"/>
              <a:gd name="connsiteY7" fmla="*/ 1840595 h 1879957"/>
              <a:gd name="connsiteX8" fmla="*/ 0 w 393618"/>
              <a:gd name="connsiteY8" fmla="*/ 39362 h 1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618" h="1879957">
                <a:moveTo>
                  <a:pt x="0" y="39362"/>
                </a:moveTo>
                <a:cubicBezTo>
                  <a:pt x="0" y="17623"/>
                  <a:pt x="17623" y="0"/>
                  <a:pt x="39362" y="0"/>
                </a:cubicBezTo>
                <a:lnTo>
                  <a:pt x="354256" y="0"/>
                </a:lnTo>
                <a:cubicBezTo>
                  <a:pt x="375995" y="0"/>
                  <a:pt x="393618" y="17623"/>
                  <a:pt x="393618" y="39362"/>
                </a:cubicBezTo>
                <a:lnTo>
                  <a:pt x="393618" y="1840595"/>
                </a:lnTo>
                <a:cubicBezTo>
                  <a:pt x="393618" y="1862334"/>
                  <a:pt x="375995" y="1879957"/>
                  <a:pt x="354256" y="1879957"/>
                </a:cubicBezTo>
                <a:lnTo>
                  <a:pt x="39362" y="1879957"/>
                </a:lnTo>
                <a:cubicBezTo>
                  <a:pt x="17623" y="1879957"/>
                  <a:pt x="0" y="1862334"/>
                  <a:pt x="0" y="1840595"/>
                </a:cubicBezTo>
                <a:lnTo>
                  <a:pt x="0" y="39362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529" tIns="11529" rIns="11529" bIns="11529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200" b="1" kern="1200" spc="-15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網站</a:t>
            </a:r>
            <a:endParaRPr lang="en-US" altLang="zh-TW" sz="1200" b="1" kern="1200" spc="-15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200" b="1" kern="1200" spc="-15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架設</a:t>
            </a:r>
            <a:endParaRPr lang="zh-TW" sz="12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9" name="手繪多邊形 18"/>
          <p:cNvSpPr/>
          <p:nvPr/>
        </p:nvSpPr>
        <p:spPr>
          <a:xfrm>
            <a:off x="5634486" y="3312729"/>
            <a:ext cx="1370315" cy="929375"/>
          </a:xfrm>
          <a:custGeom>
            <a:avLst/>
            <a:gdLst>
              <a:gd name="connsiteX0" fmla="*/ 0 w 1370315"/>
              <a:gd name="connsiteY0" fmla="*/ 92938 h 929375"/>
              <a:gd name="connsiteX1" fmla="*/ 92938 w 1370315"/>
              <a:gd name="connsiteY1" fmla="*/ 0 h 929375"/>
              <a:gd name="connsiteX2" fmla="*/ 1277378 w 1370315"/>
              <a:gd name="connsiteY2" fmla="*/ 0 h 929375"/>
              <a:gd name="connsiteX3" fmla="*/ 1370316 w 1370315"/>
              <a:gd name="connsiteY3" fmla="*/ 92938 h 929375"/>
              <a:gd name="connsiteX4" fmla="*/ 1370315 w 1370315"/>
              <a:gd name="connsiteY4" fmla="*/ 836438 h 929375"/>
              <a:gd name="connsiteX5" fmla="*/ 1277377 w 1370315"/>
              <a:gd name="connsiteY5" fmla="*/ 929376 h 929375"/>
              <a:gd name="connsiteX6" fmla="*/ 92938 w 1370315"/>
              <a:gd name="connsiteY6" fmla="*/ 929375 h 929375"/>
              <a:gd name="connsiteX7" fmla="*/ 0 w 1370315"/>
              <a:gd name="connsiteY7" fmla="*/ 836437 h 929375"/>
              <a:gd name="connsiteX8" fmla="*/ 0 w 1370315"/>
              <a:gd name="connsiteY8" fmla="*/ 92938 h 92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0315" h="929375">
                <a:moveTo>
                  <a:pt x="0" y="92938"/>
                </a:moveTo>
                <a:cubicBezTo>
                  <a:pt x="0" y="41610"/>
                  <a:pt x="41610" y="0"/>
                  <a:pt x="92938" y="0"/>
                </a:cubicBezTo>
                <a:lnTo>
                  <a:pt x="1277378" y="0"/>
                </a:lnTo>
                <a:cubicBezTo>
                  <a:pt x="1328706" y="0"/>
                  <a:pt x="1370316" y="41610"/>
                  <a:pt x="1370316" y="92938"/>
                </a:cubicBezTo>
                <a:cubicBezTo>
                  <a:pt x="1370316" y="340771"/>
                  <a:pt x="1370315" y="588605"/>
                  <a:pt x="1370315" y="836438"/>
                </a:cubicBezTo>
                <a:cubicBezTo>
                  <a:pt x="1370315" y="887766"/>
                  <a:pt x="1328705" y="929376"/>
                  <a:pt x="1277377" y="929376"/>
                </a:cubicBezTo>
                <a:lnTo>
                  <a:pt x="92938" y="929375"/>
                </a:lnTo>
                <a:cubicBezTo>
                  <a:pt x="41610" y="929375"/>
                  <a:pt x="0" y="887765"/>
                  <a:pt x="0" y="836437"/>
                </a:cubicBezTo>
                <a:lnTo>
                  <a:pt x="0" y="92938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180" tIns="88180" rIns="88180" bIns="88180" numCol="1" spcCol="1270" anchor="ctr" anchorCtr="0">
            <a:noAutofit/>
          </a:bodyPr>
          <a:lstStyle/>
          <a:p>
            <a:pPr lvl="0" algn="ctr" defTabSz="711200" rt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1600" b="1" kern="120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影像處理</a:t>
            </a:r>
            <a:endParaRPr lang="en-US" altLang="zh-TW" sz="16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lvl="0" algn="ctr" defTabSz="711200" rt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1600" b="1" kern="120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電腦繪圖</a:t>
            </a:r>
            <a:endParaRPr lang="zh-TW" sz="16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20" name="手繪多邊形 19"/>
          <p:cNvSpPr/>
          <p:nvPr/>
        </p:nvSpPr>
        <p:spPr>
          <a:xfrm>
            <a:off x="5674990" y="4412710"/>
            <a:ext cx="1319781" cy="1879957"/>
          </a:xfrm>
          <a:custGeom>
            <a:avLst/>
            <a:gdLst>
              <a:gd name="connsiteX0" fmla="*/ 0 w 1319781"/>
              <a:gd name="connsiteY0" fmla="*/ 131978 h 1879957"/>
              <a:gd name="connsiteX1" fmla="*/ 131978 w 1319781"/>
              <a:gd name="connsiteY1" fmla="*/ 0 h 1879957"/>
              <a:gd name="connsiteX2" fmla="*/ 1187803 w 1319781"/>
              <a:gd name="connsiteY2" fmla="*/ 0 h 1879957"/>
              <a:gd name="connsiteX3" fmla="*/ 1319781 w 1319781"/>
              <a:gd name="connsiteY3" fmla="*/ 131978 h 1879957"/>
              <a:gd name="connsiteX4" fmla="*/ 1319781 w 1319781"/>
              <a:gd name="connsiteY4" fmla="*/ 1747979 h 1879957"/>
              <a:gd name="connsiteX5" fmla="*/ 1187803 w 1319781"/>
              <a:gd name="connsiteY5" fmla="*/ 1879957 h 1879957"/>
              <a:gd name="connsiteX6" fmla="*/ 131978 w 1319781"/>
              <a:gd name="connsiteY6" fmla="*/ 1879957 h 1879957"/>
              <a:gd name="connsiteX7" fmla="*/ 0 w 1319781"/>
              <a:gd name="connsiteY7" fmla="*/ 1747979 h 1879957"/>
              <a:gd name="connsiteX8" fmla="*/ 0 w 1319781"/>
              <a:gd name="connsiteY8" fmla="*/ 131978 h 1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9781" h="1879957">
                <a:moveTo>
                  <a:pt x="0" y="131978"/>
                </a:moveTo>
                <a:cubicBezTo>
                  <a:pt x="0" y="59089"/>
                  <a:pt x="59089" y="0"/>
                  <a:pt x="131978" y="0"/>
                </a:cubicBezTo>
                <a:lnTo>
                  <a:pt x="1187803" y="0"/>
                </a:lnTo>
                <a:cubicBezTo>
                  <a:pt x="1260692" y="0"/>
                  <a:pt x="1319781" y="59089"/>
                  <a:pt x="1319781" y="131978"/>
                </a:cubicBezTo>
                <a:lnTo>
                  <a:pt x="1319781" y="1747979"/>
                </a:lnTo>
                <a:cubicBezTo>
                  <a:pt x="1319781" y="1820868"/>
                  <a:pt x="1260692" y="1879957"/>
                  <a:pt x="1187803" y="1879957"/>
                </a:cubicBezTo>
                <a:lnTo>
                  <a:pt x="131978" y="1879957"/>
                </a:lnTo>
                <a:cubicBezTo>
                  <a:pt x="59089" y="1879957"/>
                  <a:pt x="0" y="1820868"/>
                  <a:pt x="0" y="1747979"/>
                </a:cubicBezTo>
                <a:lnTo>
                  <a:pt x="0" y="131978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655" tIns="38655" rIns="38655" bIns="38655" numCol="1" spcCol="1270" anchor="ctr" anchorCtr="0">
            <a:noAutofit/>
          </a:bodyPr>
          <a:lstStyle/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PhotoImpact</a:t>
            </a:r>
          </a:p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PhotoShop</a:t>
            </a:r>
          </a:p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Illustrator</a:t>
            </a:r>
            <a:endParaRPr lang="zh-TW" sz="1400" b="1" kern="1200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21" name="手繪多邊形 20"/>
          <p:cNvSpPr/>
          <p:nvPr/>
        </p:nvSpPr>
        <p:spPr>
          <a:xfrm>
            <a:off x="7053960" y="3312729"/>
            <a:ext cx="646782" cy="929375"/>
          </a:xfrm>
          <a:custGeom>
            <a:avLst/>
            <a:gdLst>
              <a:gd name="connsiteX0" fmla="*/ 0 w 646782"/>
              <a:gd name="connsiteY0" fmla="*/ 64678 h 929375"/>
              <a:gd name="connsiteX1" fmla="*/ 64678 w 646782"/>
              <a:gd name="connsiteY1" fmla="*/ 0 h 929375"/>
              <a:gd name="connsiteX2" fmla="*/ 582104 w 646782"/>
              <a:gd name="connsiteY2" fmla="*/ 0 h 929375"/>
              <a:gd name="connsiteX3" fmla="*/ 646782 w 646782"/>
              <a:gd name="connsiteY3" fmla="*/ 64678 h 929375"/>
              <a:gd name="connsiteX4" fmla="*/ 646782 w 646782"/>
              <a:gd name="connsiteY4" fmla="*/ 864697 h 929375"/>
              <a:gd name="connsiteX5" fmla="*/ 582104 w 646782"/>
              <a:gd name="connsiteY5" fmla="*/ 929375 h 929375"/>
              <a:gd name="connsiteX6" fmla="*/ 64678 w 646782"/>
              <a:gd name="connsiteY6" fmla="*/ 929375 h 929375"/>
              <a:gd name="connsiteX7" fmla="*/ 0 w 646782"/>
              <a:gd name="connsiteY7" fmla="*/ 864697 h 929375"/>
              <a:gd name="connsiteX8" fmla="*/ 0 w 646782"/>
              <a:gd name="connsiteY8" fmla="*/ 64678 h 92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782" h="929375">
                <a:moveTo>
                  <a:pt x="0" y="64678"/>
                </a:moveTo>
                <a:cubicBezTo>
                  <a:pt x="0" y="28957"/>
                  <a:pt x="28957" y="0"/>
                  <a:pt x="64678" y="0"/>
                </a:cubicBezTo>
                <a:lnTo>
                  <a:pt x="582104" y="0"/>
                </a:lnTo>
                <a:cubicBezTo>
                  <a:pt x="617825" y="0"/>
                  <a:pt x="646782" y="28957"/>
                  <a:pt x="646782" y="64678"/>
                </a:cubicBezTo>
                <a:lnTo>
                  <a:pt x="646782" y="864697"/>
                </a:lnTo>
                <a:cubicBezTo>
                  <a:pt x="646782" y="900418"/>
                  <a:pt x="617825" y="929375"/>
                  <a:pt x="582104" y="929375"/>
                </a:cubicBezTo>
                <a:lnTo>
                  <a:pt x="64678" y="929375"/>
                </a:lnTo>
                <a:cubicBezTo>
                  <a:pt x="28957" y="929375"/>
                  <a:pt x="0" y="900418"/>
                  <a:pt x="0" y="864697"/>
                </a:cubicBezTo>
                <a:lnTo>
                  <a:pt x="0" y="64678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9904" tIns="79904" rIns="79904" bIns="79904" numCol="1" spcCol="1270" anchor="ctr" anchorCtr="0">
            <a:noAutofit/>
          </a:bodyPr>
          <a:lstStyle/>
          <a:p>
            <a:pPr lvl="0" algn="ctr" defTabSz="711200" rt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1600" b="1" kern="120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動畫設計</a:t>
            </a:r>
            <a:endParaRPr lang="zh-TW" sz="16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22" name="手繪多邊形 21"/>
          <p:cNvSpPr/>
          <p:nvPr/>
        </p:nvSpPr>
        <p:spPr>
          <a:xfrm>
            <a:off x="7102663" y="4412710"/>
            <a:ext cx="599154" cy="1879957"/>
          </a:xfrm>
          <a:custGeom>
            <a:avLst/>
            <a:gdLst>
              <a:gd name="connsiteX0" fmla="*/ 0 w 599154"/>
              <a:gd name="connsiteY0" fmla="*/ 59915 h 1879957"/>
              <a:gd name="connsiteX1" fmla="*/ 59915 w 599154"/>
              <a:gd name="connsiteY1" fmla="*/ 0 h 1879957"/>
              <a:gd name="connsiteX2" fmla="*/ 539239 w 599154"/>
              <a:gd name="connsiteY2" fmla="*/ 0 h 1879957"/>
              <a:gd name="connsiteX3" fmla="*/ 599154 w 599154"/>
              <a:gd name="connsiteY3" fmla="*/ 59915 h 1879957"/>
              <a:gd name="connsiteX4" fmla="*/ 599154 w 599154"/>
              <a:gd name="connsiteY4" fmla="*/ 1820042 h 1879957"/>
              <a:gd name="connsiteX5" fmla="*/ 539239 w 599154"/>
              <a:gd name="connsiteY5" fmla="*/ 1879957 h 1879957"/>
              <a:gd name="connsiteX6" fmla="*/ 59915 w 599154"/>
              <a:gd name="connsiteY6" fmla="*/ 1879957 h 1879957"/>
              <a:gd name="connsiteX7" fmla="*/ 0 w 599154"/>
              <a:gd name="connsiteY7" fmla="*/ 1820042 h 1879957"/>
              <a:gd name="connsiteX8" fmla="*/ 0 w 599154"/>
              <a:gd name="connsiteY8" fmla="*/ 59915 h 1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154" h="1879957">
                <a:moveTo>
                  <a:pt x="0" y="59915"/>
                </a:moveTo>
                <a:cubicBezTo>
                  <a:pt x="0" y="26825"/>
                  <a:pt x="26825" y="0"/>
                  <a:pt x="59915" y="0"/>
                </a:cubicBezTo>
                <a:lnTo>
                  <a:pt x="539239" y="0"/>
                </a:lnTo>
                <a:cubicBezTo>
                  <a:pt x="572329" y="0"/>
                  <a:pt x="599154" y="26825"/>
                  <a:pt x="599154" y="59915"/>
                </a:cubicBezTo>
                <a:lnTo>
                  <a:pt x="599154" y="1820042"/>
                </a:lnTo>
                <a:cubicBezTo>
                  <a:pt x="599154" y="1853132"/>
                  <a:pt x="572329" y="1879957"/>
                  <a:pt x="539239" y="1879957"/>
                </a:cubicBezTo>
                <a:lnTo>
                  <a:pt x="59915" y="1879957"/>
                </a:lnTo>
                <a:cubicBezTo>
                  <a:pt x="26825" y="1879957"/>
                  <a:pt x="0" y="1853132"/>
                  <a:pt x="0" y="1820042"/>
                </a:cubicBezTo>
                <a:lnTo>
                  <a:pt x="0" y="599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549" tIns="17549" rIns="17549" bIns="17549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Flash</a:t>
            </a:r>
            <a:endParaRPr lang="zh-TW" sz="1200" b="1" kern="1200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23" name="手繪多邊形 22"/>
          <p:cNvSpPr/>
          <p:nvPr/>
        </p:nvSpPr>
        <p:spPr>
          <a:xfrm>
            <a:off x="7771045" y="3312729"/>
            <a:ext cx="1164960" cy="929375"/>
          </a:xfrm>
          <a:custGeom>
            <a:avLst/>
            <a:gdLst>
              <a:gd name="connsiteX0" fmla="*/ 0 w 1164960"/>
              <a:gd name="connsiteY0" fmla="*/ 92938 h 929375"/>
              <a:gd name="connsiteX1" fmla="*/ 92938 w 1164960"/>
              <a:gd name="connsiteY1" fmla="*/ 0 h 929375"/>
              <a:gd name="connsiteX2" fmla="*/ 1072023 w 1164960"/>
              <a:gd name="connsiteY2" fmla="*/ 0 h 929375"/>
              <a:gd name="connsiteX3" fmla="*/ 1164961 w 1164960"/>
              <a:gd name="connsiteY3" fmla="*/ 92938 h 929375"/>
              <a:gd name="connsiteX4" fmla="*/ 1164960 w 1164960"/>
              <a:gd name="connsiteY4" fmla="*/ 836438 h 929375"/>
              <a:gd name="connsiteX5" fmla="*/ 1072022 w 1164960"/>
              <a:gd name="connsiteY5" fmla="*/ 929376 h 929375"/>
              <a:gd name="connsiteX6" fmla="*/ 92938 w 1164960"/>
              <a:gd name="connsiteY6" fmla="*/ 929375 h 929375"/>
              <a:gd name="connsiteX7" fmla="*/ 0 w 1164960"/>
              <a:gd name="connsiteY7" fmla="*/ 836437 h 929375"/>
              <a:gd name="connsiteX8" fmla="*/ 0 w 1164960"/>
              <a:gd name="connsiteY8" fmla="*/ 92938 h 92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4960" h="929375">
                <a:moveTo>
                  <a:pt x="0" y="92938"/>
                </a:moveTo>
                <a:cubicBezTo>
                  <a:pt x="0" y="41610"/>
                  <a:pt x="41610" y="0"/>
                  <a:pt x="92938" y="0"/>
                </a:cubicBezTo>
                <a:lnTo>
                  <a:pt x="1072023" y="0"/>
                </a:lnTo>
                <a:cubicBezTo>
                  <a:pt x="1123351" y="0"/>
                  <a:pt x="1164961" y="41610"/>
                  <a:pt x="1164961" y="92938"/>
                </a:cubicBezTo>
                <a:cubicBezTo>
                  <a:pt x="1164961" y="340771"/>
                  <a:pt x="1164960" y="588605"/>
                  <a:pt x="1164960" y="836438"/>
                </a:cubicBezTo>
                <a:cubicBezTo>
                  <a:pt x="1164960" y="887766"/>
                  <a:pt x="1123350" y="929376"/>
                  <a:pt x="1072022" y="929376"/>
                </a:cubicBezTo>
                <a:lnTo>
                  <a:pt x="92938" y="929375"/>
                </a:lnTo>
                <a:cubicBezTo>
                  <a:pt x="41610" y="929375"/>
                  <a:pt x="0" y="887765"/>
                  <a:pt x="0" y="836437"/>
                </a:cubicBezTo>
                <a:lnTo>
                  <a:pt x="0" y="92938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180" tIns="88180" rIns="88180" bIns="88180" numCol="1" spcCol="1270" anchor="ctr" anchorCtr="0">
            <a:noAutofit/>
          </a:bodyPr>
          <a:lstStyle/>
          <a:p>
            <a:pPr lvl="0" algn="ctr" defTabSz="711200" rt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1600" b="1" kern="120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多媒體</a:t>
            </a:r>
            <a:endParaRPr lang="en-US" altLang="zh-TW" sz="16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lvl="0" algn="ctr" defTabSz="711200" rt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1600" b="1" kern="120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影音剪輯</a:t>
            </a:r>
            <a:endParaRPr lang="zh-TW" sz="16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24" name="手繪多邊形 23"/>
          <p:cNvSpPr/>
          <p:nvPr/>
        </p:nvSpPr>
        <p:spPr>
          <a:xfrm>
            <a:off x="7786714" y="4412710"/>
            <a:ext cx="1160416" cy="1879957"/>
          </a:xfrm>
          <a:custGeom>
            <a:avLst/>
            <a:gdLst>
              <a:gd name="connsiteX0" fmla="*/ 0 w 1160416"/>
              <a:gd name="connsiteY0" fmla="*/ 116042 h 1879957"/>
              <a:gd name="connsiteX1" fmla="*/ 116042 w 1160416"/>
              <a:gd name="connsiteY1" fmla="*/ 0 h 1879957"/>
              <a:gd name="connsiteX2" fmla="*/ 1044374 w 1160416"/>
              <a:gd name="connsiteY2" fmla="*/ 0 h 1879957"/>
              <a:gd name="connsiteX3" fmla="*/ 1160416 w 1160416"/>
              <a:gd name="connsiteY3" fmla="*/ 116042 h 1879957"/>
              <a:gd name="connsiteX4" fmla="*/ 1160416 w 1160416"/>
              <a:gd name="connsiteY4" fmla="*/ 1763915 h 1879957"/>
              <a:gd name="connsiteX5" fmla="*/ 1044374 w 1160416"/>
              <a:gd name="connsiteY5" fmla="*/ 1879957 h 1879957"/>
              <a:gd name="connsiteX6" fmla="*/ 116042 w 1160416"/>
              <a:gd name="connsiteY6" fmla="*/ 1879957 h 1879957"/>
              <a:gd name="connsiteX7" fmla="*/ 0 w 1160416"/>
              <a:gd name="connsiteY7" fmla="*/ 1763915 h 1879957"/>
              <a:gd name="connsiteX8" fmla="*/ 0 w 1160416"/>
              <a:gd name="connsiteY8" fmla="*/ 116042 h 1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416" h="1879957">
                <a:moveTo>
                  <a:pt x="0" y="116042"/>
                </a:moveTo>
                <a:cubicBezTo>
                  <a:pt x="0" y="51954"/>
                  <a:pt x="51954" y="0"/>
                  <a:pt x="116042" y="0"/>
                </a:cubicBezTo>
                <a:lnTo>
                  <a:pt x="1044374" y="0"/>
                </a:lnTo>
                <a:cubicBezTo>
                  <a:pt x="1108462" y="0"/>
                  <a:pt x="1160416" y="51954"/>
                  <a:pt x="1160416" y="116042"/>
                </a:cubicBezTo>
                <a:lnTo>
                  <a:pt x="1160416" y="1763915"/>
                </a:lnTo>
                <a:cubicBezTo>
                  <a:pt x="1160416" y="1828003"/>
                  <a:pt x="1108462" y="1879957"/>
                  <a:pt x="1044374" y="1879957"/>
                </a:cubicBezTo>
                <a:lnTo>
                  <a:pt x="116042" y="1879957"/>
                </a:lnTo>
                <a:cubicBezTo>
                  <a:pt x="51954" y="1879957"/>
                  <a:pt x="0" y="1828003"/>
                  <a:pt x="0" y="1763915"/>
                </a:cubicBezTo>
                <a:lnTo>
                  <a:pt x="0" y="116042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987" tIns="33987" rIns="33987" bIns="33987" numCol="1" spcCol="1270" anchor="ctr" anchorCtr="0">
            <a:noAutofit/>
          </a:bodyPr>
          <a:lstStyle/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kern="1200" spc="-15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威力導演</a:t>
            </a:r>
            <a:endParaRPr lang="en-US" altLang="zh-TW" sz="1400" b="1" kern="1200" spc="-15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kern="1200" spc="-15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會聲會影</a:t>
            </a:r>
            <a:endParaRPr lang="en-US" altLang="zh-TW" sz="1400" b="1" kern="1200" spc="-15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 kern="1200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Media Studio</a:t>
            </a:r>
            <a:endParaRPr lang="zh-TW" sz="12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90623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E9C7-4C8E-4F42-8A24-0A4A0B53C71C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7</a:t>
            </a:fld>
            <a:endParaRPr lang="zh-TW" altLang="en-US"/>
          </a:p>
        </p:txBody>
      </p:sp>
      <p:sp>
        <p:nvSpPr>
          <p:cNvPr id="5" name="手繪多邊形 4"/>
          <p:cNvSpPr/>
          <p:nvPr/>
        </p:nvSpPr>
        <p:spPr>
          <a:xfrm>
            <a:off x="206850" y="2421216"/>
            <a:ext cx="8737184" cy="828407"/>
          </a:xfrm>
          <a:custGeom>
            <a:avLst/>
            <a:gdLst>
              <a:gd name="connsiteX0" fmla="*/ 0 w 8737184"/>
              <a:gd name="connsiteY0" fmla="*/ 82841 h 828407"/>
              <a:gd name="connsiteX1" fmla="*/ 82841 w 8737184"/>
              <a:gd name="connsiteY1" fmla="*/ 0 h 828407"/>
              <a:gd name="connsiteX2" fmla="*/ 8654343 w 8737184"/>
              <a:gd name="connsiteY2" fmla="*/ 0 h 828407"/>
              <a:gd name="connsiteX3" fmla="*/ 8737184 w 8737184"/>
              <a:gd name="connsiteY3" fmla="*/ 82841 h 828407"/>
              <a:gd name="connsiteX4" fmla="*/ 8737184 w 8737184"/>
              <a:gd name="connsiteY4" fmla="*/ 745566 h 828407"/>
              <a:gd name="connsiteX5" fmla="*/ 8654343 w 8737184"/>
              <a:gd name="connsiteY5" fmla="*/ 828407 h 828407"/>
              <a:gd name="connsiteX6" fmla="*/ 82841 w 8737184"/>
              <a:gd name="connsiteY6" fmla="*/ 828407 h 828407"/>
              <a:gd name="connsiteX7" fmla="*/ 0 w 8737184"/>
              <a:gd name="connsiteY7" fmla="*/ 745566 h 828407"/>
              <a:gd name="connsiteX8" fmla="*/ 0 w 8737184"/>
              <a:gd name="connsiteY8" fmla="*/ 82841 h 82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37184" h="828407">
                <a:moveTo>
                  <a:pt x="0" y="82841"/>
                </a:moveTo>
                <a:cubicBezTo>
                  <a:pt x="0" y="37089"/>
                  <a:pt x="37089" y="0"/>
                  <a:pt x="82841" y="0"/>
                </a:cubicBezTo>
                <a:lnTo>
                  <a:pt x="8654343" y="0"/>
                </a:lnTo>
                <a:cubicBezTo>
                  <a:pt x="8700095" y="0"/>
                  <a:pt x="8737184" y="37089"/>
                  <a:pt x="8737184" y="82841"/>
                </a:cubicBezTo>
                <a:lnTo>
                  <a:pt x="8737184" y="745566"/>
                </a:lnTo>
                <a:cubicBezTo>
                  <a:pt x="8737184" y="791318"/>
                  <a:pt x="8700095" y="828407"/>
                  <a:pt x="8654343" y="828407"/>
                </a:cubicBezTo>
                <a:lnTo>
                  <a:pt x="82841" y="828407"/>
                </a:lnTo>
                <a:cubicBezTo>
                  <a:pt x="37089" y="828407"/>
                  <a:pt x="0" y="791318"/>
                  <a:pt x="0" y="745566"/>
                </a:cubicBezTo>
                <a:lnTo>
                  <a:pt x="0" y="82841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6183" tIns="146183" rIns="146183" bIns="146183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商業技術能力</a:t>
            </a:r>
            <a:endParaRPr lang="zh-TW" altLang="en-US" sz="3200" b="1" kern="1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206850" y="3575019"/>
            <a:ext cx="1360932" cy="2292091"/>
          </a:xfrm>
          <a:custGeom>
            <a:avLst/>
            <a:gdLst>
              <a:gd name="connsiteX0" fmla="*/ 0 w 1360932"/>
              <a:gd name="connsiteY0" fmla="*/ 136093 h 2292091"/>
              <a:gd name="connsiteX1" fmla="*/ 136093 w 1360932"/>
              <a:gd name="connsiteY1" fmla="*/ 0 h 2292091"/>
              <a:gd name="connsiteX2" fmla="*/ 1224839 w 1360932"/>
              <a:gd name="connsiteY2" fmla="*/ 0 h 2292091"/>
              <a:gd name="connsiteX3" fmla="*/ 1360932 w 1360932"/>
              <a:gd name="connsiteY3" fmla="*/ 136093 h 2292091"/>
              <a:gd name="connsiteX4" fmla="*/ 1360932 w 1360932"/>
              <a:gd name="connsiteY4" fmla="*/ 2155998 h 2292091"/>
              <a:gd name="connsiteX5" fmla="*/ 1224839 w 1360932"/>
              <a:gd name="connsiteY5" fmla="*/ 2292091 h 2292091"/>
              <a:gd name="connsiteX6" fmla="*/ 136093 w 1360932"/>
              <a:gd name="connsiteY6" fmla="*/ 2292091 h 2292091"/>
              <a:gd name="connsiteX7" fmla="*/ 0 w 1360932"/>
              <a:gd name="connsiteY7" fmla="*/ 2155998 h 2292091"/>
              <a:gd name="connsiteX8" fmla="*/ 0 w 1360932"/>
              <a:gd name="connsiteY8" fmla="*/ 136093 h 229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0932" h="2292091">
                <a:moveTo>
                  <a:pt x="0" y="136093"/>
                </a:moveTo>
                <a:cubicBezTo>
                  <a:pt x="0" y="60931"/>
                  <a:pt x="60931" y="0"/>
                  <a:pt x="136093" y="0"/>
                </a:cubicBezTo>
                <a:lnTo>
                  <a:pt x="1224839" y="0"/>
                </a:lnTo>
                <a:cubicBezTo>
                  <a:pt x="1300001" y="0"/>
                  <a:pt x="1360932" y="60931"/>
                  <a:pt x="1360932" y="136093"/>
                </a:cubicBezTo>
                <a:lnTo>
                  <a:pt x="1360932" y="2155998"/>
                </a:lnTo>
                <a:cubicBezTo>
                  <a:pt x="1360932" y="2231160"/>
                  <a:pt x="1300001" y="2292091"/>
                  <a:pt x="1224839" y="2292091"/>
                </a:cubicBezTo>
                <a:lnTo>
                  <a:pt x="136093" y="2292091"/>
                </a:lnTo>
                <a:cubicBezTo>
                  <a:pt x="60931" y="2292091"/>
                  <a:pt x="0" y="2231160"/>
                  <a:pt x="0" y="2155998"/>
                </a:cubicBezTo>
                <a:lnTo>
                  <a:pt x="0" y="136093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780" tIns="161780" rIns="161780" bIns="16178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spc="-15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會計記帳實務</a:t>
            </a:r>
            <a:endParaRPr lang="zh-TW" sz="32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1682101" y="3575019"/>
            <a:ext cx="1360932" cy="2292091"/>
          </a:xfrm>
          <a:custGeom>
            <a:avLst/>
            <a:gdLst>
              <a:gd name="connsiteX0" fmla="*/ 0 w 1360932"/>
              <a:gd name="connsiteY0" fmla="*/ 136093 h 2292091"/>
              <a:gd name="connsiteX1" fmla="*/ 136093 w 1360932"/>
              <a:gd name="connsiteY1" fmla="*/ 0 h 2292091"/>
              <a:gd name="connsiteX2" fmla="*/ 1224839 w 1360932"/>
              <a:gd name="connsiteY2" fmla="*/ 0 h 2292091"/>
              <a:gd name="connsiteX3" fmla="*/ 1360932 w 1360932"/>
              <a:gd name="connsiteY3" fmla="*/ 136093 h 2292091"/>
              <a:gd name="connsiteX4" fmla="*/ 1360932 w 1360932"/>
              <a:gd name="connsiteY4" fmla="*/ 2155998 h 2292091"/>
              <a:gd name="connsiteX5" fmla="*/ 1224839 w 1360932"/>
              <a:gd name="connsiteY5" fmla="*/ 2292091 h 2292091"/>
              <a:gd name="connsiteX6" fmla="*/ 136093 w 1360932"/>
              <a:gd name="connsiteY6" fmla="*/ 2292091 h 2292091"/>
              <a:gd name="connsiteX7" fmla="*/ 0 w 1360932"/>
              <a:gd name="connsiteY7" fmla="*/ 2155998 h 2292091"/>
              <a:gd name="connsiteX8" fmla="*/ 0 w 1360932"/>
              <a:gd name="connsiteY8" fmla="*/ 136093 h 229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0932" h="2292091">
                <a:moveTo>
                  <a:pt x="0" y="136093"/>
                </a:moveTo>
                <a:cubicBezTo>
                  <a:pt x="0" y="60931"/>
                  <a:pt x="60931" y="0"/>
                  <a:pt x="136093" y="0"/>
                </a:cubicBezTo>
                <a:lnTo>
                  <a:pt x="1224839" y="0"/>
                </a:lnTo>
                <a:cubicBezTo>
                  <a:pt x="1300001" y="0"/>
                  <a:pt x="1360932" y="60931"/>
                  <a:pt x="1360932" y="136093"/>
                </a:cubicBezTo>
                <a:lnTo>
                  <a:pt x="1360932" y="2155998"/>
                </a:lnTo>
                <a:cubicBezTo>
                  <a:pt x="1360932" y="2231160"/>
                  <a:pt x="1300001" y="2292091"/>
                  <a:pt x="1224839" y="2292091"/>
                </a:cubicBezTo>
                <a:lnTo>
                  <a:pt x="136093" y="2292091"/>
                </a:lnTo>
                <a:cubicBezTo>
                  <a:pt x="60931" y="2292091"/>
                  <a:pt x="0" y="2231160"/>
                  <a:pt x="0" y="2155998"/>
                </a:cubicBezTo>
                <a:lnTo>
                  <a:pt x="0" y="136093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780" tIns="161780" rIns="161780" bIns="16178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spc="-15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經濟時事分析</a:t>
            </a:r>
            <a:endParaRPr lang="zh-TW" sz="32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3157351" y="3575019"/>
            <a:ext cx="1360932" cy="2292091"/>
          </a:xfrm>
          <a:custGeom>
            <a:avLst/>
            <a:gdLst>
              <a:gd name="connsiteX0" fmla="*/ 0 w 1360932"/>
              <a:gd name="connsiteY0" fmla="*/ 136093 h 2292091"/>
              <a:gd name="connsiteX1" fmla="*/ 136093 w 1360932"/>
              <a:gd name="connsiteY1" fmla="*/ 0 h 2292091"/>
              <a:gd name="connsiteX2" fmla="*/ 1224839 w 1360932"/>
              <a:gd name="connsiteY2" fmla="*/ 0 h 2292091"/>
              <a:gd name="connsiteX3" fmla="*/ 1360932 w 1360932"/>
              <a:gd name="connsiteY3" fmla="*/ 136093 h 2292091"/>
              <a:gd name="connsiteX4" fmla="*/ 1360932 w 1360932"/>
              <a:gd name="connsiteY4" fmla="*/ 2155998 h 2292091"/>
              <a:gd name="connsiteX5" fmla="*/ 1224839 w 1360932"/>
              <a:gd name="connsiteY5" fmla="*/ 2292091 h 2292091"/>
              <a:gd name="connsiteX6" fmla="*/ 136093 w 1360932"/>
              <a:gd name="connsiteY6" fmla="*/ 2292091 h 2292091"/>
              <a:gd name="connsiteX7" fmla="*/ 0 w 1360932"/>
              <a:gd name="connsiteY7" fmla="*/ 2155998 h 2292091"/>
              <a:gd name="connsiteX8" fmla="*/ 0 w 1360932"/>
              <a:gd name="connsiteY8" fmla="*/ 136093 h 229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0932" h="2292091">
                <a:moveTo>
                  <a:pt x="0" y="136093"/>
                </a:moveTo>
                <a:cubicBezTo>
                  <a:pt x="0" y="60931"/>
                  <a:pt x="60931" y="0"/>
                  <a:pt x="136093" y="0"/>
                </a:cubicBezTo>
                <a:lnTo>
                  <a:pt x="1224839" y="0"/>
                </a:lnTo>
                <a:cubicBezTo>
                  <a:pt x="1300001" y="0"/>
                  <a:pt x="1360932" y="60931"/>
                  <a:pt x="1360932" y="136093"/>
                </a:cubicBezTo>
                <a:lnTo>
                  <a:pt x="1360932" y="2155998"/>
                </a:lnTo>
                <a:cubicBezTo>
                  <a:pt x="1360932" y="2231160"/>
                  <a:pt x="1300001" y="2292091"/>
                  <a:pt x="1224839" y="2292091"/>
                </a:cubicBezTo>
                <a:lnTo>
                  <a:pt x="136093" y="2292091"/>
                </a:lnTo>
                <a:cubicBezTo>
                  <a:pt x="60931" y="2292091"/>
                  <a:pt x="0" y="2231160"/>
                  <a:pt x="0" y="2155998"/>
                </a:cubicBezTo>
                <a:lnTo>
                  <a:pt x="0" y="136093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780" tIns="161780" rIns="161780" bIns="16178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spc="-15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電子商務</a:t>
            </a:r>
            <a:endParaRPr lang="zh-TW" sz="32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4632602" y="3575019"/>
            <a:ext cx="1360932" cy="2292091"/>
          </a:xfrm>
          <a:custGeom>
            <a:avLst/>
            <a:gdLst>
              <a:gd name="connsiteX0" fmla="*/ 0 w 1360932"/>
              <a:gd name="connsiteY0" fmla="*/ 136093 h 2292091"/>
              <a:gd name="connsiteX1" fmla="*/ 136093 w 1360932"/>
              <a:gd name="connsiteY1" fmla="*/ 0 h 2292091"/>
              <a:gd name="connsiteX2" fmla="*/ 1224839 w 1360932"/>
              <a:gd name="connsiteY2" fmla="*/ 0 h 2292091"/>
              <a:gd name="connsiteX3" fmla="*/ 1360932 w 1360932"/>
              <a:gd name="connsiteY3" fmla="*/ 136093 h 2292091"/>
              <a:gd name="connsiteX4" fmla="*/ 1360932 w 1360932"/>
              <a:gd name="connsiteY4" fmla="*/ 2155998 h 2292091"/>
              <a:gd name="connsiteX5" fmla="*/ 1224839 w 1360932"/>
              <a:gd name="connsiteY5" fmla="*/ 2292091 h 2292091"/>
              <a:gd name="connsiteX6" fmla="*/ 136093 w 1360932"/>
              <a:gd name="connsiteY6" fmla="*/ 2292091 h 2292091"/>
              <a:gd name="connsiteX7" fmla="*/ 0 w 1360932"/>
              <a:gd name="connsiteY7" fmla="*/ 2155998 h 2292091"/>
              <a:gd name="connsiteX8" fmla="*/ 0 w 1360932"/>
              <a:gd name="connsiteY8" fmla="*/ 136093 h 229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0932" h="2292091">
                <a:moveTo>
                  <a:pt x="0" y="136093"/>
                </a:moveTo>
                <a:cubicBezTo>
                  <a:pt x="0" y="60931"/>
                  <a:pt x="60931" y="0"/>
                  <a:pt x="136093" y="0"/>
                </a:cubicBezTo>
                <a:lnTo>
                  <a:pt x="1224839" y="0"/>
                </a:lnTo>
                <a:cubicBezTo>
                  <a:pt x="1300001" y="0"/>
                  <a:pt x="1360932" y="60931"/>
                  <a:pt x="1360932" y="136093"/>
                </a:cubicBezTo>
                <a:lnTo>
                  <a:pt x="1360932" y="2155998"/>
                </a:lnTo>
                <a:cubicBezTo>
                  <a:pt x="1360932" y="2231160"/>
                  <a:pt x="1300001" y="2292091"/>
                  <a:pt x="1224839" y="2292091"/>
                </a:cubicBezTo>
                <a:lnTo>
                  <a:pt x="136093" y="2292091"/>
                </a:lnTo>
                <a:cubicBezTo>
                  <a:pt x="60931" y="2292091"/>
                  <a:pt x="0" y="2231160"/>
                  <a:pt x="0" y="2155998"/>
                </a:cubicBezTo>
                <a:lnTo>
                  <a:pt x="0" y="136093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780" tIns="161780" rIns="161780" bIns="16178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spc="-15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流通管理</a:t>
            </a:r>
            <a:endParaRPr lang="zh-TW" sz="32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6107852" y="3575019"/>
            <a:ext cx="1360932" cy="2292091"/>
          </a:xfrm>
          <a:custGeom>
            <a:avLst/>
            <a:gdLst>
              <a:gd name="connsiteX0" fmla="*/ 0 w 1360932"/>
              <a:gd name="connsiteY0" fmla="*/ 136093 h 2292091"/>
              <a:gd name="connsiteX1" fmla="*/ 136093 w 1360932"/>
              <a:gd name="connsiteY1" fmla="*/ 0 h 2292091"/>
              <a:gd name="connsiteX2" fmla="*/ 1224839 w 1360932"/>
              <a:gd name="connsiteY2" fmla="*/ 0 h 2292091"/>
              <a:gd name="connsiteX3" fmla="*/ 1360932 w 1360932"/>
              <a:gd name="connsiteY3" fmla="*/ 136093 h 2292091"/>
              <a:gd name="connsiteX4" fmla="*/ 1360932 w 1360932"/>
              <a:gd name="connsiteY4" fmla="*/ 2155998 h 2292091"/>
              <a:gd name="connsiteX5" fmla="*/ 1224839 w 1360932"/>
              <a:gd name="connsiteY5" fmla="*/ 2292091 h 2292091"/>
              <a:gd name="connsiteX6" fmla="*/ 136093 w 1360932"/>
              <a:gd name="connsiteY6" fmla="*/ 2292091 h 2292091"/>
              <a:gd name="connsiteX7" fmla="*/ 0 w 1360932"/>
              <a:gd name="connsiteY7" fmla="*/ 2155998 h 2292091"/>
              <a:gd name="connsiteX8" fmla="*/ 0 w 1360932"/>
              <a:gd name="connsiteY8" fmla="*/ 136093 h 229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0932" h="2292091">
                <a:moveTo>
                  <a:pt x="0" y="136093"/>
                </a:moveTo>
                <a:cubicBezTo>
                  <a:pt x="0" y="60931"/>
                  <a:pt x="60931" y="0"/>
                  <a:pt x="136093" y="0"/>
                </a:cubicBezTo>
                <a:lnTo>
                  <a:pt x="1224839" y="0"/>
                </a:lnTo>
                <a:cubicBezTo>
                  <a:pt x="1300001" y="0"/>
                  <a:pt x="1360932" y="60931"/>
                  <a:pt x="1360932" y="136093"/>
                </a:cubicBezTo>
                <a:lnTo>
                  <a:pt x="1360932" y="2155998"/>
                </a:lnTo>
                <a:cubicBezTo>
                  <a:pt x="1360932" y="2231160"/>
                  <a:pt x="1300001" y="2292091"/>
                  <a:pt x="1224839" y="2292091"/>
                </a:cubicBezTo>
                <a:lnTo>
                  <a:pt x="136093" y="2292091"/>
                </a:lnTo>
                <a:cubicBezTo>
                  <a:pt x="60931" y="2292091"/>
                  <a:pt x="0" y="2231160"/>
                  <a:pt x="0" y="2155998"/>
                </a:cubicBezTo>
                <a:lnTo>
                  <a:pt x="0" y="136093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780" tIns="161780" rIns="161780" bIns="16178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商業簡報</a:t>
            </a:r>
            <a:endParaRPr lang="zh-TW" sz="3200" b="1" kern="1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7583103" y="3575019"/>
            <a:ext cx="1360932" cy="2292091"/>
          </a:xfrm>
          <a:custGeom>
            <a:avLst/>
            <a:gdLst>
              <a:gd name="connsiteX0" fmla="*/ 0 w 1360932"/>
              <a:gd name="connsiteY0" fmla="*/ 136093 h 2292091"/>
              <a:gd name="connsiteX1" fmla="*/ 136093 w 1360932"/>
              <a:gd name="connsiteY1" fmla="*/ 0 h 2292091"/>
              <a:gd name="connsiteX2" fmla="*/ 1224839 w 1360932"/>
              <a:gd name="connsiteY2" fmla="*/ 0 h 2292091"/>
              <a:gd name="connsiteX3" fmla="*/ 1360932 w 1360932"/>
              <a:gd name="connsiteY3" fmla="*/ 136093 h 2292091"/>
              <a:gd name="connsiteX4" fmla="*/ 1360932 w 1360932"/>
              <a:gd name="connsiteY4" fmla="*/ 2155998 h 2292091"/>
              <a:gd name="connsiteX5" fmla="*/ 1224839 w 1360932"/>
              <a:gd name="connsiteY5" fmla="*/ 2292091 h 2292091"/>
              <a:gd name="connsiteX6" fmla="*/ 136093 w 1360932"/>
              <a:gd name="connsiteY6" fmla="*/ 2292091 h 2292091"/>
              <a:gd name="connsiteX7" fmla="*/ 0 w 1360932"/>
              <a:gd name="connsiteY7" fmla="*/ 2155998 h 2292091"/>
              <a:gd name="connsiteX8" fmla="*/ 0 w 1360932"/>
              <a:gd name="connsiteY8" fmla="*/ 136093 h 229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0932" h="2292091">
                <a:moveTo>
                  <a:pt x="0" y="136093"/>
                </a:moveTo>
                <a:cubicBezTo>
                  <a:pt x="0" y="60931"/>
                  <a:pt x="60931" y="0"/>
                  <a:pt x="136093" y="0"/>
                </a:cubicBezTo>
                <a:lnTo>
                  <a:pt x="1224839" y="0"/>
                </a:lnTo>
                <a:cubicBezTo>
                  <a:pt x="1300001" y="0"/>
                  <a:pt x="1360932" y="60931"/>
                  <a:pt x="1360932" y="136093"/>
                </a:cubicBezTo>
                <a:lnTo>
                  <a:pt x="1360932" y="2155998"/>
                </a:lnTo>
                <a:cubicBezTo>
                  <a:pt x="1360932" y="2231160"/>
                  <a:pt x="1300001" y="2292091"/>
                  <a:pt x="1224839" y="2292091"/>
                </a:cubicBezTo>
                <a:lnTo>
                  <a:pt x="136093" y="2292091"/>
                </a:lnTo>
                <a:cubicBezTo>
                  <a:pt x="60931" y="2292091"/>
                  <a:pt x="0" y="2231160"/>
                  <a:pt x="0" y="2155998"/>
                </a:cubicBezTo>
                <a:lnTo>
                  <a:pt x="0" y="136093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780" tIns="161780" rIns="161780" bIns="161780" numCol="1" spcCol="1270" anchor="ctr" anchorCtr="0">
            <a:noAutofit/>
          </a:bodyPr>
          <a:lstStyle/>
          <a:p>
            <a:pPr lvl="0" algn="ctr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投資理財分析</a:t>
            </a:r>
            <a:endParaRPr lang="zh-TW" sz="3200" b="1" kern="1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Title 12"/>
          <p:cNvSpPr txBox="1">
            <a:spLocks/>
          </p:cNvSpPr>
          <p:nvPr/>
        </p:nvSpPr>
        <p:spPr>
          <a:xfrm>
            <a:off x="1178321" y="1511127"/>
            <a:ext cx="6850063" cy="6937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Arial" charset="0"/>
              <a:buNone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王漢宗綜藝體繁"/>
              </a:rPr>
              <a:t>資料處理科培育目標</a:t>
            </a:r>
            <a:endParaRPr lang="zh-TW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王漢宗綜藝體繁"/>
            </a:endParaRPr>
          </a:p>
        </p:txBody>
      </p:sp>
    </p:spTree>
    <p:extLst>
      <p:ext uri="{BB962C8B-B14F-4D97-AF65-F5344CB8AC3E}">
        <p14:creationId xmlns:p14="http://schemas.microsoft.com/office/powerpoint/2010/main" val="31636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B322-B1A2-432C-A129-367A7DC23195}" type="datetime1">
              <a:rPr lang="zh-TW" altLang="en-US" smtClean="0"/>
              <a:t>2019/3/6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5FB53E-196F-425D-B4AD-EF3CEA174070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899592" y="1484784"/>
            <a:ext cx="7345362" cy="64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Arial" charset="0"/>
              <a:buNone/>
            </a:pPr>
            <a:r>
              <a:rPr lang="zh-TW" altLang="en-US" sz="3200" b="1" dirty="0" smtClean="0">
                <a:cs typeface="王漢宗綜藝體繁"/>
              </a:rPr>
              <a:t>資料處理科三年專業能力養成規劃</a:t>
            </a:r>
          </a:p>
        </p:txBody>
      </p:sp>
      <p:graphicFrame>
        <p:nvGraphicFramePr>
          <p:cNvPr id="8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211945"/>
              </p:ext>
            </p:extLst>
          </p:nvPr>
        </p:nvGraphicFramePr>
        <p:xfrm>
          <a:off x="107504" y="2711852"/>
          <a:ext cx="8856984" cy="3669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3203848" y="2339588"/>
            <a:ext cx="877163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一年級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207005" y="2339588"/>
            <a:ext cx="87716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年級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236296" y="2339588"/>
            <a:ext cx="877163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三年級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4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10E56B-BEEA-495C-8A28-5F43DF0ECA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graphicEl>
                                              <a:dgm id="{7F10E56B-BEEA-495C-8A28-5F43DF0ECA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87E3CE-1158-49B4-B985-4A520FC61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E987E3CE-1158-49B4-B985-4A520FC616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C2F336-2DE5-4093-B6BA-A69A6218C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dgm id="{8AC2F336-2DE5-4093-B6BA-A69A6218C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056952F-03D4-43F0-8046-CBFE74EA5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dgm id="{4056952F-03D4-43F0-8046-CBFE74EA53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F1BFCA-3823-413E-99A4-584D74D98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7CF1BFCA-3823-413E-99A4-584D74D98C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9F597EC-1F52-42B2-8C4B-6B65F9933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>
                                            <p:graphicEl>
                                              <a:dgm id="{59F597EC-1F52-42B2-8C4B-6B65F99334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8124553-A5A1-4A47-9F00-790A225F7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graphicEl>
                                              <a:dgm id="{38124553-A5A1-4A47-9F00-790A225F7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6A9145-C104-4333-BFD2-34B7ABF77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>
                                            <p:graphicEl>
                                              <a:dgm id="{8A6A9145-C104-4333-BFD2-34B7ABF77B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09C43A-2144-4E9C-AE11-5E0583747A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dgm id="{FF09C43A-2144-4E9C-AE11-5E0583747A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FB2770-ABB3-421A-99F8-8CBEF6D306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>
                                            <p:graphicEl>
                                              <a:dgm id="{7FFB2770-ABB3-421A-99F8-8CBEF6D306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FACB68C-822C-4D7C-86D6-086E00B34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>
                                            <p:graphicEl>
                                              <a:dgm id="{CFACB68C-822C-4D7C-86D6-086E00B34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F48FDA-4D04-480F-B2C6-531E03CA7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">
                                            <p:graphicEl>
                                              <a:dgm id="{B3F48FDA-4D04-480F-B2C6-531E03CA7E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 uiExpand="1">
        <p:bldSub>
          <a:bldDgm bld="lvlOne"/>
        </p:bldSub>
      </p:bldGraphic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自訂 5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0099FF"/>
      </a:accent1>
      <a:accent2>
        <a:srgbClr val="2DB8B5"/>
      </a:accent2>
      <a:accent3>
        <a:srgbClr val="31AE50"/>
      </a:accent3>
      <a:accent4>
        <a:srgbClr val="FF9900"/>
      </a:accent4>
      <a:accent5>
        <a:srgbClr val="3FB6FF"/>
      </a:accent5>
      <a:accent6>
        <a:srgbClr val="006FEA"/>
      </a:accent6>
      <a:hlink>
        <a:srgbClr val="000000"/>
      </a:hlink>
      <a:folHlink>
        <a:srgbClr val="073E87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605</Words>
  <Application>Microsoft Office PowerPoint</Application>
  <PresentationFormat>如螢幕大小 (4:3)</PresentationFormat>
  <Paragraphs>211</Paragraphs>
  <Slides>27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PC</dc:creator>
  <cp:lastModifiedBy>user</cp:lastModifiedBy>
  <cp:revision>130</cp:revision>
  <dcterms:created xsi:type="dcterms:W3CDTF">2015-10-24T07:39:11Z</dcterms:created>
  <dcterms:modified xsi:type="dcterms:W3CDTF">2019-03-06T03:50:31Z</dcterms:modified>
</cp:coreProperties>
</file>